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8b5580fffa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f9c803fca4ff3"/>
  </p:sldMasterIdLst>
  <p:sldIdLst>
    <p:sldId xmlns:r="http://schemas.openxmlformats.org/officeDocument/2006/relationships" id="256" r:id="R94509766edf441e1"/>
    <p:sldId xmlns:r="http://schemas.openxmlformats.org/officeDocument/2006/relationships" id="257" r:id="Rd3ea00e730094d26"/>
    <p:sldId xmlns:r="http://schemas.openxmlformats.org/officeDocument/2006/relationships" id="258" r:id="R21865a4f0fce4a06"/>
    <p:sldId xmlns:r="http://schemas.openxmlformats.org/officeDocument/2006/relationships" id="259" r:id="R5ee7fc7c667f4799"/>
    <p:sldId xmlns:r="http://schemas.openxmlformats.org/officeDocument/2006/relationships" id="260" r:id="R2c57e5a4078542ea"/>
    <p:sldId xmlns:r="http://schemas.openxmlformats.org/officeDocument/2006/relationships" id="261" r:id="R16fdc544edc4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f9c803fca4ff3" /><Relationship Type="http://schemas.openxmlformats.org/officeDocument/2006/relationships/slide" Target="/ppt/slides/slide1.xml" Id="R94509766edf441e1" /><Relationship Type="http://schemas.openxmlformats.org/officeDocument/2006/relationships/slide" Target="/ppt/slides/slide2.xml" Id="Rd3ea00e730094d26" /><Relationship Type="http://schemas.openxmlformats.org/officeDocument/2006/relationships/slide" Target="/ppt/slides/slide3.xml" Id="R21865a4f0fce4a06" /><Relationship Type="http://schemas.openxmlformats.org/officeDocument/2006/relationships/slide" Target="/ppt/slides/slide4.xml" Id="R5ee7fc7c667f4799" /><Relationship Type="http://schemas.openxmlformats.org/officeDocument/2006/relationships/slide" Target="/ppt/slides/slide5.xml" Id="R2c57e5a4078542ea" /><Relationship Type="http://schemas.openxmlformats.org/officeDocument/2006/relationships/slide" Target="/ppt/slides/slide6.xml" Id="R16fdc544edc4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def761e16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d8fc944a4282" /><Relationship Type="http://schemas.openxmlformats.org/officeDocument/2006/relationships/theme" Target="/ppt/slideMasters/theme/theme1.xml" Id="Ra82f5d1ecf7047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6d8fc944a42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8e11fc780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d22c9f0a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d0722eff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30299173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766a4da5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54c9b080c49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NANNESTAD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Teiealleen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postmottak@nannestad.kommune.no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www.nannestad.kommune.no/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