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00268fd55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bafad77a0a48ca"/>
  </p:sldMasterIdLst>
  <p:sldIdLst>
    <p:sldId xmlns:r="http://schemas.openxmlformats.org/officeDocument/2006/relationships" id="256" r:id="Ra404c547439846cd"/>
    <p:sldId xmlns:r="http://schemas.openxmlformats.org/officeDocument/2006/relationships" id="257" r:id="R8fa3b0713a1f4d4b"/>
    <p:sldId xmlns:r="http://schemas.openxmlformats.org/officeDocument/2006/relationships" id="258" r:id="R27b9ac16e10e4c0d"/>
    <p:sldId xmlns:r="http://schemas.openxmlformats.org/officeDocument/2006/relationships" id="259" r:id="Rbdc1baa80ecf4668"/>
    <p:sldId xmlns:r="http://schemas.openxmlformats.org/officeDocument/2006/relationships" id="260" r:id="R92268b1de7fd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afad77a0a48ca" /><Relationship Type="http://schemas.openxmlformats.org/officeDocument/2006/relationships/slide" Target="/ppt/slides/slide1.xml" Id="Ra404c547439846cd" /><Relationship Type="http://schemas.openxmlformats.org/officeDocument/2006/relationships/slide" Target="/ppt/slides/slide2.xml" Id="R8fa3b0713a1f4d4b" /><Relationship Type="http://schemas.openxmlformats.org/officeDocument/2006/relationships/slide" Target="/ppt/slides/slide3.xml" Id="R27b9ac16e10e4c0d" /><Relationship Type="http://schemas.openxmlformats.org/officeDocument/2006/relationships/slide" Target="/ppt/slides/slide4.xml" Id="Rbdc1baa80ecf4668" /><Relationship Type="http://schemas.openxmlformats.org/officeDocument/2006/relationships/slide" Target="/ppt/slides/slide5.xml" Id="R92268b1de7fd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31d0be0e2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de812627d42b5" /><Relationship Type="http://schemas.openxmlformats.org/officeDocument/2006/relationships/theme" Target="/ppt/slideMasters/theme/theme1.xml" Id="R4f68e80154e2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de812627d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5b38d9f2d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ac9365d3d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e51386462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92e537f01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b358305f7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ENEBAKK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KOMMUNE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postmottak@enebakk.kommune.no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www.enebakk.kommune.no/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