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263ea29e1f4a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64f77292464d7b"/>
  </p:sldMasterIdLst>
  <p:sldIdLst>
    <p:sldId xmlns:r="http://schemas.openxmlformats.org/officeDocument/2006/relationships" id="256" r:id="R7a65c5f2842e4f8f"/>
    <p:sldId xmlns:r="http://schemas.openxmlformats.org/officeDocument/2006/relationships" id="257" r:id="Rd4a51a2956754650"/>
    <p:sldId xmlns:r="http://schemas.openxmlformats.org/officeDocument/2006/relationships" id="258" r:id="Rd34ea93ae2404ab8"/>
    <p:sldId xmlns:r="http://schemas.openxmlformats.org/officeDocument/2006/relationships" id="259" r:id="R556cfa320e5d4360"/>
    <p:sldId xmlns:r="http://schemas.openxmlformats.org/officeDocument/2006/relationships" id="260" r:id="R50e4bcab0aca4d87"/>
    <p:sldId xmlns:r="http://schemas.openxmlformats.org/officeDocument/2006/relationships" id="261" r:id="Rf2b10fe7eb054a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4f77292464d7b" /><Relationship Type="http://schemas.openxmlformats.org/officeDocument/2006/relationships/slide" Target="/ppt/slides/slide1.xml" Id="R7a65c5f2842e4f8f" /><Relationship Type="http://schemas.openxmlformats.org/officeDocument/2006/relationships/slide" Target="/ppt/slides/slide2.xml" Id="Rd4a51a2956754650" /><Relationship Type="http://schemas.openxmlformats.org/officeDocument/2006/relationships/slide" Target="/ppt/slides/slide3.xml" Id="Rd34ea93ae2404ab8" /><Relationship Type="http://schemas.openxmlformats.org/officeDocument/2006/relationships/slide" Target="/ppt/slides/slide4.xml" Id="R556cfa320e5d4360" /><Relationship Type="http://schemas.openxmlformats.org/officeDocument/2006/relationships/slide" Target="/ppt/slides/slide5.xml" Id="R50e4bcab0aca4d87" /><Relationship Type="http://schemas.openxmlformats.org/officeDocument/2006/relationships/slide" Target="/ppt/slides/slide6.xml" Id="Rf2b10fe7eb054a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83595955445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da79a1b404f88" /><Relationship Type="http://schemas.openxmlformats.org/officeDocument/2006/relationships/theme" Target="/ppt/slideMasters/theme/theme1.xml" Id="R00378c92382f4c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8da79a1b40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436b8bc5345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af159107141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9229fa1e349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c98c98c3547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9e0ce3c7842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cf5b8d307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ENEBAKK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Prestegårdsveien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1912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99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postmottak@enebakk.kommune.no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www.enebakk.kommune.no/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964 949 581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