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c08bfda37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ae01660ce474b"/>
  </p:sldMasterIdLst>
  <p:sldIdLst>
    <p:sldId xmlns:r="http://schemas.openxmlformats.org/officeDocument/2006/relationships" id="256" r:id="R4287148f9b914547"/>
    <p:sldId xmlns:r="http://schemas.openxmlformats.org/officeDocument/2006/relationships" id="257" r:id="R0494cb162d034ee2"/>
    <p:sldId xmlns:r="http://schemas.openxmlformats.org/officeDocument/2006/relationships" id="258" r:id="Reae6af2579b54086"/>
    <p:sldId xmlns:r="http://schemas.openxmlformats.org/officeDocument/2006/relationships" id="259" r:id="R4c67350099764867"/>
    <p:sldId xmlns:r="http://schemas.openxmlformats.org/officeDocument/2006/relationships" id="260" r:id="Rd4313c87e619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ae01660ce474b" /><Relationship Type="http://schemas.openxmlformats.org/officeDocument/2006/relationships/slide" Target="/ppt/slides/slide1.xml" Id="R4287148f9b914547" /><Relationship Type="http://schemas.openxmlformats.org/officeDocument/2006/relationships/slide" Target="/ppt/slides/slide2.xml" Id="R0494cb162d034ee2" /><Relationship Type="http://schemas.openxmlformats.org/officeDocument/2006/relationships/slide" Target="/ppt/slides/slide3.xml" Id="Reae6af2579b54086" /><Relationship Type="http://schemas.openxmlformats.org/officeDocument/2006/relationships/slide" Target="/ppt/slides/slide4.xml" Id="R4c67350099764867" /><Relationship Type="http://schemas.openxmlformats.org/officeDocument/2006/relationships/slide" Target="/ppt/slides/slide5.xml" Id="Rd4313c87e619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377b35695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c335b1504a6f" /><Relationship Type="http://schemas.openxmlformats.org/officeDocument/2006/relationships/theme" Target="/ppt/slideMasters/theme/theme1.xml" Id="Rad43376f4a11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6c335b150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4f887851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7a08ffeb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d6021218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02768db4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9b190d9e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