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7ccdaa2bf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3d021b9d44f8d"/>
  </p:sldMasterIdLst>
  <p:sldIdLst>
    <p:sldId xmlns:r="http://schemas.openxmlformats.org/officeDocument/2006/relationships" id="256" r:id="R736dd49c9bf54d96"/>
    <p:sldId xmlns:r="http://schemas.openxmlformats.org/officeDocument/2006/relationships" id="257" r:id="Rf99d49a1ddc14d5e"/>
    <p:sldId xmlns:r="http://schemas.openxmlformats.org/officeDocument/2006/relationships" id="258" r:id="R64f1991f62964465"/>
    <p:sldId xmlns:r="http://schemas.openxmlformats.org/officeDocument/2006/relationships" id="259" r:id="Rc4771eeb515e4b23"/>
    <p:sldId xmlns:r="http://schemas.openxmlformats.org/officeDocument/2006/relationships" id="260" r:id="Rd5b3aabed613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3d021b9d44f8d" /><Relationship Type="http://schemas.openxmlformats.org/officeDocument/2006/relationships/slide" Target="/ppt/slides/slide1.xml" Id="R736dd49c9bf54d96" /><Relationship Type="http://schemas.openxmlformats.org/officeDocument/2006/relationships/slide" Target="/ppt/slides/slide2.xml" Id="Rf99d49a1ddc14d5e" /><Relationship Type="http://schemas.openxmlformats.org/officeDocument/2006/relationships/slide" Target="/ppt/slides/slide3.xml" Id="R64f1991f62964465" /><Relationship Type="http://schemas.openxmlformats.org/officeDocument/2006/relationships/slide" Target="/ppt/slides/slide4.xml" Id="Rc4771eeb515e4b23" /><Relationship Type="http://schemas.openxmlformats.org/officeDocument/2006/relationships/slide" Target="/ppt/slides/slide5.xml" Id="Rd5b3aabed613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828f5babc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5c23039b4a7c" /><Relationship Type="http://schemas.openxmlformats.org/officeDocument/2006/relationships/theme" Target="/ppt/slideMasters/theme/theme1.xml" Id="Rccccb961d8b4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75c23039b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8f2d0346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cb2521ea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586d3344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e3799813e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27e37cb1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KOMMUNE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