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2289603683423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3c68246cf3a40fc"/>
  </p:sldMasterIdLst>
  <p:sldIdLst>
    <p:sldId xmlns:r="http://schemas.openxmlformats.org/officeDocument/2006/relationships" id="256" r:id="Rff99f322c0f141a0"/>
    <p:sldId xmlns:r="http://schemas.openxmlformats.org/officeDocument/2006/relationships" id="257" r:id="R7a5e24c713794989"/>
    <p:sldId xmlns:r="http://schemas.openxmlformats.org/officeDocument/2006/relationships" id="258" r:id="R7c9f73955b1d4dd5"/>
    <p:sldId xmlns:r="http://schemas.openxmlformats.org/officeDocument/2006/relationships" id="259" r:id="R3bb49d89b1d143d6"/>
    <p:sldId xmlns:r="http://schemas.openxmlformats.org/officeDocument/2006/relationships" id="260" r:id="Rdfcb8721f7784ba7"/>
    <p:sldId xmlns:r="http://schemas.openxmlformats.org/officeDocument/2006/relationships" id="261" r:id="R93d4b225a42146fc"/>
    <p:sldId xmlns:r="http://schemas.openxmlformats.org/officeDocument/2006/relationships" id="262" r:id="R582a6084ec6246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c68246cf3a40fc" /><Relationship Type="http://schemas.openxmlformats.org/officeDocument/2006/relationships/slide" Target="/ppt/slides/slide1.xml" Id="Rff99f322c0f141a0" /><Relationship Type="http://schemas.openxmlformats.org/officeDocument/2006/relationships/slide" Target="/ppt/slides/slide2.xml" Id="R7a5e24c713794989" /><Relationship Type="http://schemas.openxmlformats.org/officeDocument/2006/relationships/slide" Target="/ppt/slides/slide3.xml" Id="R7c9f73955b1d4dd5" /><Relationship Type="http://schemas.openxmlformats.org/officeDocument/2006/relationships/slide" Target="/ppt/slides/slide4.xml" Id="R3bb49d89b1d143d6" /><Relationship Type="http://schemas.openxmlformats.org/officeDocument/2006/relationships/slide" Target="/ppt/slides/slide5.xml" Id="Rdfcb8721f7784ba7" /><Relationship Type="http://schemas.openxmlformats.org/officeDocument/2006/relationships/slide" Target="/ppt/slides/slide6.xml" Id="R93d4b225a42146fc" /><Relationship Type="http://schemas.openxmlformats.org/officeDocument/2006/relationships/slide" Target="/ppt/slides/slide7.xml" Id="R582a6084ec6246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4c89abc7624d9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6a5448b64f4ab2" /><Relationship Type="http://schemas.openxmlformats.org/officeDocument/2006/relationships/theme" Target="/ppt/slideMasters/theme/theme1.xml" Id="R3026d096cc8e4b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66a5448b64f4a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d75f7759f64db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f3b0d937e84d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56429082b94ac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d472ab48404bf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74c77d275e41b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0d710a00e74af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a3507ac47643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SOLATI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SOLATI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−40 380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5 490 324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22 039 012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22 039 012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CAMILLA ARNESEN  –  21,6 %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CATHRINE ARNESEN  –  21,6 %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MATHIAS ARNESEN  –  21,6 %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LINN ELISABETH ARNESEN  –  21,6 %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HARALD ARNESEN  –  10,8 %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BENTE ARNESEN  –  1,4 %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Cathrine Arnesen, Absalon Beyers gate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5034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964 928 045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SOLATI AS</a:t>
            </a:r>
          </a:p>
        </p:txBody>
      </p:sp>
    </p:spTree>
  </p:cSld>
  <p:clrMapOvr>
    <a:masterClrMapping xmlns:a="http://schemas.openxmlformats.org/drawingml/2006/main"/>
  </p:clrMapOvr>
</p:sld>
</file>