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afa490517e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a9b0602e04597"/>
  </p:sldMasterIdLst>
  <p:sldIdLst>
    <p:sldId xmlns:r="http://schemas.openxmlformats.org/officeDocument/2006/relationships" id="256" r:id="Redd6585eabbe4cf2"/>
    <p:sldId xmlns:r="http://schemas.openxmlformats.org/officeDocument/2006/relationships" id="257" r:id="Re31f81222c8046a2"/>
    <p:sldId xmlns:r="http://schemas.openxmlformats.org/officeDocument/2006/relationships" id="258" r:id="R4d06cc39b12e4f60"/>
    <p:sldId xmlns:r="http://schemas.openxmlformats.org/officeDocument/2006/relationships" id="259" r:id="R85a05b254c92444c"/>
    <p:sldId xmlns:r="http://schemas.openxmlformats.org/officeDocument/2006/relationships" id="260" r:id="R1cfde1a0bd414cb9"/>
    <p:sldId xmlns:r="http://schemas.openxmlformats.org/officeDocument/2006/relationships" id="261" r:id="Rd46891948236440c"/>
    <p:sldId xmlns:r="http://schemas.openxmlformats.org/officeDocument/2006/relationships" id="262" r:id="R2e5c010adb904c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a9b0602e04597" /><Relationship Type="http://schemas.openxmlformats.org/officeDocument/2006/relationships/slide" Target="/ppt/slides/slide1.xml" Id="Redd6585eabbe4cf2" /><Relationship Type="http://schemas.openxmlformats.org/officeDocument/2006/relationships/slide" Target="/ppt/slides/slide2.xml" Id="Re31f81222c8046a2" /><Relationship Type="http://schemas.openxmlformats.org/officeDocument/2006/relationships/slide" Target="/ppt/slides/slide3.xml" Id="R4d06cc39b12e4f60" /><Relationship Type="http://schemas.openxmlformats.org/officeDocument/2006/relationships/slide" Target="/ppt/slides/slide4.xml" Id="R85a05b254c92444c" /><Relationship Type="http://schemas.openxmlformats.org/officeDocument/2006/relationships/slide" Target="/ppt/slides/slide5.xml" Id="R1cfde1a0bd414cb9" /><Relationship Type="http://schemas.openxmlformats.org/officeDocument/2006/relationships/slide" Target="/ppt/slides/slide6.xml" Id="Rd46891948236440c" /><Relationship Type="http://schemas.openxmlformats.org/officeDocument/2006/relationships/slide" Target="/ppt/slides/slide7.xml" Id="R2e5c010adb904c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d0a001841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079447b9344a9" /><Relationship Type="http://schemas.openxmlformats.org/officeDocument/2006/relationships/theme" Target="/ppt/slideMasters/theme/theme1.xml" Id="Rc3d37de1f96f4d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079447b9344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e2c644c33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5bb293545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9f50a20e84f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1eef376dd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ca2fe3547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52b6ab184c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18b7ac3f1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AUESTAD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84 026 560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4 164 108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5 961 752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15 453 498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34 975 154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GORDON BØE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TAPTO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01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spar.varhaug@ngbutikk.net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964 920 060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AUESTAD AS</a:t>
            </a:r>
          </a:p>
        </p:txBody>
      </p:sp>
    </p:spTree>
  </p:cSld>
  <p:clrMapOvr>
    <a:masterClrMapping xmlns:a="http://schemas.openxmlformats.org/drawingml/2006/main"/>
  </p:clrMapOvr>
</p:sld>
</file>