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961f06cdf7d497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00b4e33a39e483d"/>
  </p:sldMasterIdLst>
  <p:sldIdLst>
    <p:sldId xmlns:r="http://schemas.openxmlformats.org/officeDocument/2006/relationships" id="256" r:id="R72c708b3016e45fc"/>
    <p:sldId xmlns:r="http://schemas.openxmlformats.org/officeDocument/2006/relationships" id="257" r:id="R38bddb9685144abf"/>
    <p:sldId xmlns:r="http://schemas.openxmlformats.org/officeDocument/2006/relationships" id="258" r:id="R8fc1b7c24a5548db"/>
    <p:sldId xmlns:r="http://schemas.openxmlformats.org/officeDocument/2006/relationships" id="259" r:id="R7801b15ae3194c7e"/>
    <p:sldId xmlns:r="http://schemas.openxmlformats.org/officeDocument/2006/relationships" id="260" r:id="R586e8171aa034fca"/>
    <p:sldId xmlns:r="http://schemas.openxmlformats.org/officeDocument/2006/relationships" id="261" r:id="R57fcd43cbfd9433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0b4e33a39e483d" /><Relationship Type="http://schemas.openxmlformats.org/officeDocument/2006/relationships/slide" Target="/ppt/slides/slide1.xml" Id="R72c708b3016e45fc" /><Relationship Type="http://schemas.openxmlformats.org/officeDocument/2006/relationships/slide" Target="/ppt/slides/slide2.xml" Id="R38bddb9685144abf" /><Relationship Type="http://schemas.openxmlformats.org/officeDocument/2006/relationships/slide" Target="/ppt/slides/slide3.xml" Id="R8fc1b7c24a5548db" /><Relationship Type="http://schemas.openxmlformats.org/officeDocument/2006/relationships/slide" Target="/ppt/slides/slide4.xml" Id="R7801b15ae3194c7e" /><Relationship Type="http://schemas.openxmlformats.org/officeDocument/2006/relationships/slide" Target="/ppt/slides/slide5.xml" Id="R586e8171aa034fca" /><Relationship Type="http://schemas.openxmlformats.org/officeDocument/2006/relationships/slide" Target="/ppt/slides/slide6.xml" Id="R57fcd43cbfd9433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d964beadae478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3950ce87644b12" /><Relationship Type="http://schemas.openxmlformats.org/officeDocument/2006/relationships/theme" Target="/ppt/slideMasters/theme/theme1.xml" Id="R179835d26a57451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d3950ce87644b1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831c4f68b5454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a957473bc743b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964373c88745c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118afece404a6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be8927946f45e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b49d0ead2d45d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STAVERN FOLKEHØYSKOLE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STAVERN FOLKEHØYSKOLE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STAVERN FOLKEHØYSKOLE ble etablert [år] og holder til i Stavern.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STAVERN FOLKEHØYSKOLE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STAVERN FOLKEHØYSKOLE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STAVERN FOLKEHØYSKOLE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33 871 917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969 336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108 264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17 852 467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51 297 415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STAVERN FOLKEHØYSKOLE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Helgeroveien 102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3294 Stavern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15 68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post@stavernfhs.no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www.stavernfhs.no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964 859 787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STAVERN FOLKEHØYSKOLE</a:t>
            </a:r>
          </a:p>
        </p:txBody>
      </p:sp>
    </p:spTree>
  </p:cSld>
  <p:clrMapOvr>
    <a:masterClrMapping xmlns:a="http://schemas.openxmlformats.org/drawingml/2006/main"/>
  </p:clrMapOvr>
</p:sld>
</file>