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aef526f78a40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e2ee4a3e614f8b"/>
  </p:sldMasterIdLst>
  <p:sldIdLst>
    <p:sldId xmlns:r="http://schemas.openxmlformats.org/officeDocument/2006/relationships" id="256" r:id="R3a6c39bc3b884043"/>
    <p:sldId xmlns:r="http://schemas.openxmlformats.org/officeDocument/2006/relationships" id="257" r:id="Rb76fcebc2c6d46ee"/>
    <p:sldId xmlns:r="http://schemas.openxmlformats.org/officeDocument/2006/relationships" id="258" r:id="R0981487fa72944d6"/>
    <p:sldId xmlns:r="http://schemas.openxmlformats.org/officeDocument/2006/relationships" id="259" r:id="R083e8b9dcdcb40f3"/>
    <p:sldId xmlns:r="http://schemas.openxmlformats.org/officeDocument/2006/relationships" id="260" r:id="R60ace4e932c74e77"/>
    <p:sldId xmlns:r="http://schemas.openxmlformats.org/officeDocument/2006/relationships" id="261" r:id="R9054980139464d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e2ee4a3e614f8b" /><Relationship Type="http://schemas.openxmlformats.org/officeDocument/2006/relationships/slide" Target="/ppt/slides/slide1.xml" Id="R3a6c39bc3b884043" /><Relationship Type="http://schemas.openxmlformats.org/officeDocument/2006/relationships/slide" Target="/ppt/slides/slide2.xml" Id="Rb76fcebc2c6d46ee" /><Relationship Type="http://schemas.openxmlformats.org/officeDocument/2006/relationships/slide" Target="/ppt/slides/slide3.xml" Id="R0981487fa72944d6" /><Relationship Type="http://schemas.openxmlformats.org/officeDocument/2006/relationships/slide" Target="/ppt/slides/slide4.xml" Id="R083e8b9dcdcb40f3" /><Relationship Type="http://schemas.openxmlformats.org/officeDocument/2006/relationships/slide" Target="/ppt/slides/slide5.xml" Id="R60ace4e932c74e77" /><Relationship Type="http://schemas.openxmlformats.org/officeDocument/2006/relationships/slide" Target="/ppt/slides/slide6.xml" Id="R9054980139464d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07c136e8c943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de1da86fb4c91" /><Relationship Type="http://schemas.openxmlformats.org/officeDocument/2006/relationships/theme" Target="/ppt/slideMasters/theme/theme1.xml" Id="R86df5a176bf242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1de1da86fb4c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a1fcf437b44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98c0ceef141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64fbd36f347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fbe29cd2f4d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a860a42174e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95b68947947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SAFE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SAFE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66 274 549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9 437 947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13 984 071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173 575 781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180 931 583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 Juels gate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84 39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safe@safe.no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www.safe.no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964 812 578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</a:t>
            </a:r>
          </a:p>
        </p:txBody>
      </p:sp>
    </p:spTree>
  </p:cSld>
  <p:clrMapOvr>
    <a:masterClrMapping xmlns:a="http://schemas.openxmlformats.org/drawingml/2006/main"/>
  </p:clrMapOvr>
</p:sld>
</file>