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ba2d7f391841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eb3d62111342b4"/>
  </p:sldMasterIdLst>
  <p:sldIdLst>
    <p:sldId xmlns:r="http://schemas.openxmlformats.org/officeDocument/2006/relationships" id="256" r:id="R43c2b73eeb3e4efa"/>
    <p:sldId xmlns:r="http://schemas.openxmlformats.org/officeDocument/2006/relationships" id="257" r:id="R950a2eb054bc4f8d"/>
    <p:sldId xmlns:r="http://schemas.openxmlformats.org/officeDocument/2006/relationships" id="258" r:id="Rc50b77f3d2d441be"/>
    <p:sldId xmlns:r="http://schemas.openxmlformats.org/officeDocument/2006/relationships" id="259" r:id="R06106664768a4e0c"/>
    <p:sldId xmlns:r="http://schemas.openxmlformats.org/officeDocument/2006/relationships" id="260" r:id="Rdaf85dd758c0421e"/>
    <p:sldId xmlns:r="http://schemas.openxmlformats.org/officeDocument/2006/relationships" id="261" r:id="R63aa15158ca140f3"/>
    <p:sldId xmlns:r="http://schemas.openxmlformats.org/officeDocument/2006/relationships" id="262" r:id="Rf6b781c39dd146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eb3d62111342b4" /><Relationship Type="http://schemas.openxmlformats.org/officeDocument/2006/relationships/slide" Target="/ppt/slides/slide1.xml" Id="R43c2b73eeb3e4efa" /><Relationship Type="http://schemas.openxmlformats.org/officeDocument/2006/relationships/slide" Target="/ppt/slides/slide2.xml" Id="R950a2eb054bc4f8d" /><Relationship Type="http://schemas.openxmlformats.org/officeDocument/2006/relationships/slide" Target="/ppt/slides/slide3.xml" Id="Rc50b77f3d2d441be" /><Relationship Type="http://schemas.openxmlformats.org/officeDocument/2006/relationships/slide" Target="/ppt/slides/slide4.xml" Id="R06106664768a4e0c" /><Relationship Type="http://schemas.openxmlformats.org/officeDocument/2006/relationships/slide" Target="/ppt/slides/slide5.xml" Id="Rdaf85dd758c0421e" /><Relationship Type="http://schemas.openxmlformats.org/officeDocument/2006/relationships/slide" Target="/ppt/slides/slide6.xml" Id="R63aa15158ca140f3" /><Relationship Type="http://schemas.openxmlformats.org/officeDocument/2006/relationships/slide" Target="/ppt/slides/slide7.xml" Id="Rf6b781c39dd146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bd4a2467c54c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e7ca1207b481d" /><Relationship Type="http://schemas.openxmlformats.org/officeDocument/2006/relationships/theme" Target="/ppt/slideMasters/theme/theme1.xml" Id="Rebe19561c4954d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ce7ca1207b48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bfecbf63c43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fb723ed9045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3c1d493d24d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46ae8914949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d37ed77384c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4df0b819348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3448e64e64f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MARTINSEN COMMUNICATION &amp; MARKETING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MARTINSEN COMMUNICATION &amp;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MARTINSEN COMMUNICATION &amp; MARKETING AS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MARTINSEN COMMUNICATION &amp;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MARTINSEN COMMUNICATION &amp;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MARTINSEN COMMUNICATION &amp;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−205 222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379 441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MARTINSEN COMMUNICATION &amp;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EGIL MARTINSEN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MARTINSEN COMMUNICATION &amp;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Ilaveien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649680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964 802 513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MARTINSEN COMMUNICATION &amp; MARKETING AS</a:t>
            </a:r>
          </a:p>
        </p:txBody>
      </p:sp>
    </p:spTree>
  </p:cSld>
  <p:clrMapOvr>
    <a:masterClrMapping xmlns:a="http://schemas.openxmlformats.org/drawingml/2006/main"/>
  </p:clrMapOvr>
</p:sld>
</file>