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d06fc35be740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aa41b9214d4c05"/>
  </p:sldMasterIdLst>
  <p:sldIdLst>
    <p:sldId xmlns:r="http://schemas.openxmlformats.org/officeDocument/2006/relationships" id="256" r:id="R2b229ae7c1214ce1"/>
    <p:sldId xmlns:r="http://schemas.openxmlformats.org/officeDocument/2006/relationships" id="257" r:id="R5db130dedf8741d9"/>
    <p:sldId xmlns:r="http://schemas.openxmlformats.org/officeDocument/2006/relationships" id="258" r:id="Re196b4c0de4b473f"/>
    <p:sldId xmlns:r="http://schemas.openxmlformats.org/officeDocument/2006/relationships" id="259" r:id="R20169ce3840b4ff5"/>
    <p:sldId xmlns:r="http://schemas.openxmlformats.org/officeDocument/2006/relationships" id="260" r:id="Reed123b27d24475e"/>
    <p:sldId xmlns:r="http://schemas.openxmlformats.org/officeDocument/2006/relationships" id="261" r:id="R82b0365f95aa49a4"/>
    <p:sldId xmlns:r="http://schemas.openxmlformats.org/officeDocument/2006/relationships" id="262" r:id="R9dd1c54804094f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a41b9214d4c05" /><Relationship Type="http://schemas.openxmlformats.org/officeDocument/2006/relationships/slide" Target="/ppt/slides/slide1.xml" Id="R2b229ae7c1214ce1" /><Relationship Type="http://schemas.openxmlformats.org/officeDocument/2006/relationships/slide" Target="/ppt/slides/slide2.xml" Id="R5db130dedf8741d9" /><Relationship Type="http://schemas.openxmlformats.org/officeDocument/2006/relationships/slide" Target="/ppt/slides/slide3.xml" Id="Re196b4c0de4b473f" /><Relationship Type="http://schemas.openxmlformats.org/officeDocument/2006/relationships/slide" Target="/ppt/slides/slide4.xml" Id="R20169ce3840b4ff5" /><Relationship Type="http://schemas.openxmlformats.org/officeDocument/2006/relationships/slide" Target="/ppt/slides/slide5.xml" Id="Reed123b27d24475e" /><Relationship Type="http://schemas.openxmlformats.org/officeDocument/2006/relationships/slide" Target="/ppt/slides/slide6.xml" Id="R82b0365f95aa49a4" /><Relationship Type="http://schemas.openxmlformats.org/officeDocument/2006/relationships/slide" Target="/ppt/slides/slide7.xml" Id="R9dd1c54804094f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9ec5500574c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ecac623b94c69" /><Relationship Type="http://schemas.openxmlformats.org/officeDocument/2006/relationships/theme" Target="/ppt/slideMasters/theme/theme1.xml" Id="R99403d91ede5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4ecac623b94c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e0cbedf504e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183821c7440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3c22d878946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d3fd8360c49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a1bf78eb54a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a5ed367c14d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47bec0e994d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FINANSRINGEN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FINANSRINGEN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3 307 435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917 378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634 193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5 456 095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BJØRN ERLING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TONJE RENATE ROGSTAD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964 789 525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