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632c52f9d9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91b74f42a442d9"/>
  </p:sldMasterIdLst>
  <p:sldIdLst>
    <p:sldId xmlns:r="http://schemas.openxmlformats.org/officeDocument/2006/relationships" id="256" r:id="R74bbd380235440af"/>
    <p:sldId xmlns:r="http://schemas.openxmlformats.org/officeDocument/2006/relationships" id="257" r:id="R2e3f3131b1054910"/>
    <p:sldId xmlns:r="http://schemas.openxmlformats.org/officeDocument/2006/relationships" id="258" r:id="Rf8e80d04c12f44ec"/>
    <p:sldId xmlns:r="http://schemas.openxmlformats.org/officeDocument/2006/relationships" id="259" r:id="R49983fb75d8b4217"/>
    <p:sldId xmlns:r="http://schemas.openxmlformats.org/officeDocument/2006/relationships" id="260" r:id="Rff2611ebf5414e5e"/>
    <p:sldId xmlns:r="http://schemas.openxmlformats.org/officeDocument/2006/relationships" id="261" r:id="R33bbbca2a705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1b74f42a442d9" /><Relationship Type="http://schemas.openxmlformats.org/officeDocument/2006/relationships/slide" Target="/ppt/slides/slide1.xml" Id="R74bbd380235440af" /><Relationship Type="http://schemas.openxmlformats.org/officeDocument/2006/relationships/slide" Target="/ppt/slides/slide2.xml" Id="R2e3f3131b1054910" /><Relationship Type="http://schemas.openxmlformats.org/officeDocument/2006/relationships/slide" Target="/ppt/slides/slide3.xml" Id="Rf8e80d04c12f44ec" /><Relationship Type="http://schemas.openxmlformats.org/officeDocument/2006/relationships/slide" Target="/ppt/slides/slide4.xml" Id="R49983fb75d8b4217" /><Relationship Type="http://schemas.openxmlformats.org/officeDocument/2006/relationships/slide" Target="/ppt/slides/slide5.xml" Id="Rff2611ebf5414e5e" /><Relationship Type="http://schemas.openxmlformats.org/officeDocument/2006/relationships/slide" Target="/ppt/slides/slide6.xml" Id="R33bbbca2a705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46ad0852748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edb0fb1b844ee" /><Relationship Type="http://schemas.openxmlformats.org/officeDocument/2006/relationships/theme" Target="/ppt/slideMasters/theme/theme1.xml" Id="R3cbb3e3072ef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cedb0fb1b844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90347e76c46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0fc45a389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f2aaa6aa349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b418b05464b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c30fda570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ac7aa366f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FINANSRINGEN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964 789 525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