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b4299d4e6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6484b72fc4002"/>
  </p:sldMasterIdLst>
  <p:sldIdLst>
    <p:sldId xmlns:r="http://schemas.openxmlformats.org/officeDocument/2006/relationships" id="256" r:id="R2ba6b89fe94444b8"/>
    <p:sldId xmlns:r="http://schemas.openxmlformats.org/officeDocument/2006/relationships" id="257" r:id="Raa2760aefb8446a7"/>
    <p:sldId xmlns:r="http://schemas.openxmlformats.org/officeDocument/2006/relationships" id="258" r:id="R6d652fb997da42d5"/>
    <p:sldId xmlns:r="http://schemas.openxmlformats.org/officeDocument/2006/relationships" id="259" r:id="R76d70037d32a4171"/>
    <p:sldId xmlns:r="http://schemas.openxmlformats.org/officeDocument/2006/relationships" id="260" r:id="Rf15d16f2bfcf46fb"/>
    <p:sldId xmlns:r="http://schemas.openxmlformats.org/officeDocument/2006/relationships" id="261" r:id="R731988ac62fa4d48"/>
    <p:sldId xmlns:r="http://schemas.openxmlformats.org/officeDocument/2006/relationships" id="262" r:id="R1067e18f5ecd43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6484b72fc4002" /><Relationship Type="http://schemas.openxmlformats.org/officeDocument/2006/relationships/slide" Target="/ppt/slides/slide1.xml" Id="R2ba6b89fe94444b8" /><Relationship Type="http://schemas.openxmlformats.org/officeDocument/2006/relationships/slide" Target="/ppt/slides/slide2.xml" Id="Raa2760aefb8446a7" /><Relationship Type="http://schemas.openxmlformats.org/officeDocument/2006/relationships/slide" Target="/ppt/slides/slide3.xml" Id="R6d652fb997da42d5" /><Relationship Type="http://schemas.openxmlformats.org/officeDocument/2006/relationships/slide" Target="/ppt/slides/slide4.xml" Id="R76d70037d32a4171" /><Relationship Type="http://schemas.openxmlformats.org/officeDocument/2006/relationships/slide" Target="/ppt/slides/slide5.xml" Id="Rf15d16f2bfcf46fb" /><Relationship Type="http://schemas.openxmlformats.org/officeDocument/2006/relationships/slide" Target="/ppt/slides/slide6.xml" Id="R731988ac62fa4d48" /><Relationship Type="http://schemas.openxmlformats.org/officeDocument/2006/relationships/slide" Target="/ppt/slides/slide7.xml" Id="R1067e18f5ecd43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9fbd24c1b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f925962434378" /><Relationship Type="http://schemas.openxmlformats.org/officeDocument/2006/relationships/theme" Target="/ppt/slideMasters/theme/theme1.xml" Id="R8809be4be7b049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f92596243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e9097d53145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e4f1a12e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845df40e7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5aec256ec4f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b87fc967543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21050464a4f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08330714c4a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L BREKKE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BREKKE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2 164 563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15 471 005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17 767 925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ANTON BREKKE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BREKKE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Perhusvegen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10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post@brekke.as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964 618 356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L BREKKE AS</a:t>
            </a:r>
          </a:p>
        </p:txBody>
      </p:sp>
    </p:spTree>
  </p:cSld>
  <p:clrMapOvr>
    <a:masterClrMapping xmlns:a="http://schemas.openxmlformats.org/drawingml/2006/main"/>
  </p:clrMapOvr>
</p:sld>
</file>