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5fa78b35c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57b3cf7e74bb9"/>
  </p:sldMasterIdLst>
  <p:sldIdLst>
    <p:sldId xmlns:r="http://schemas.openxmlformats.org/officeDocument/2006/relationships" id="256" r:id="R8a3f85f4585c4063"/>
    <p:sldId xmlns:r="http://schemas.openxmlformats.org/officeDocument/2006/relationships" id="257" r:id="R68bdd11084034f96"/>
    <p:sldId xmlns:r="http://schemas.openxmlformats.org/officeDocument/2006/relationships" id="258" r:id="Ra46603dbd53c4618"/>
    <p:sldId xmlns:r="http://schemas.openxmlformats.org/officeDocument/2006/relationships" id="259" r:id="Rdcb21d6cb4384080"/>
    <p:sldId xmlns:r="http://schemas.openxmlformats.org/officeDocument/2006/relationships" id="260" r:id="R7f6e487ba1264ca0"/>
    <p:sldId xmlns:r="http://schemas.openxmlformats.org/officeDocument/2006/relationships" id="261" r:id="R21a537006dde4767"/>
    <p:sldId xmlns:r="http://schemas.openxmlformats.org/officeDocument/2006/relationships" id="262" r:id="R1c6665bf5e24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57b3cf7e74bb9" /><Relationship Type="http://schemas.openxmlformats.org/officeDocument/2006/relationships/slide" Target="/ppt/slides/slide1.xml" Id="R8a3f85f4585c4063" /><Relationship Type="http://schemas.openxmlformats.org/officeDocument/2006/relationships/slide" Target="/ppt/slides/slide2.xml" Id="R68bdd11084034f96" /><Relationship Type="http://schemas.openxmlformats.org/officeDocument/2006/relationships/slide" Target="/ppt/slides/slide3.xml" Id="Ra46603dbd53c4618" /><Relationship Type="http://schemas.openxmlformats.org/officeDocument/2006/relationships/slide" Target="/ppt/slides/slide4.xml" Id="Rdcb21d6cb4384080" /><Relationship Type="http://schemas.openxmlformats.org/officeDocument/2006/relationships/slide" Target="/ppt/slides/slide5.xml" Id="R7f6e487ba1264ca0" /><Relationship Type="http://schemas.openxmlformats.org/officeDocument/2006/relationships/slide" Target="/ppt/slides/slide6.xml" Id="R21a537006dde4767" /><Relationship Type="http://schemas.openxmlformats.org/officeDocument/2006/relationships/slide" Target="/ppt/slides/slide7.xml" Id="R1c6665bf5e24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c99e7c8ab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fc30e84d64e96" /><Relationship Type="http://schemas.openxmlformats.org/officeDocument/2006/relationships/theme" Target="/ppt/slideMasters/theme/theme1.xml" Id="Rd5af47013207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fc30e84d6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a24222640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c38108155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1456dfb7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fa66c670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8f619876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aca089b5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1b8bd411c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TRÆNA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TRÆNA HANDEL AS ble etablert [år] og holder til i Træna.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28 714 724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8 646 551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8770 Træna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75095233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964 557 276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