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fd5ca5eb9743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ec59ae3f7b45b7"/>
  </p:sldMasterIdLst>
  <p:sldIdLst>
    <p:sldId xmlns:r="http://schemas.openxmlformats.org/officeDocument/2006/relationships" id="256" r:id="R0a0ce68571e04693"/>
    <p:sldId xmlns:r="http://schemas.openxmlformats.org/officeDocument/2006/relationships" id="257" r:id="R1c2ec8bcceb8449c"/>
    <p:sldId xmlns:r="http://schemas.openxmlformats.org/officeDocument/2006/relationships" id="258" r:id="R35dffb4b9c074e86"/>
    <p:sldId xmlns:r="http://schemas.openxmlformats.org/officeDocument/2006/relationships" id="259" r:id="Rb571a9bf08c14359"/>
    <p:sldId xmlns:r="http://schemas.openxmlformats.org/officeDocument/2006/relationships" id="260" r:id="R916c79baa6364a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ec59ae3f7b45b7" /><Relationship Type="http://schemas.openxmlformats.org/officeDocument/2006/relationships/slide" Target="/ppt/slides/slide1.xml" Id="R0a0ce68571e04693" /><Relationship Type="http://schemas.openxmlformats.org/officeDocument/2006/relationships/slide" Target="/ppt/slides/slide2.xml" Id="R1c2ec8bcceb8449c" /><Relationship Type="http://schemas.openxmlformats.org/officeDocument/2006/relationships/slide" Target="/ppt/slides/slide3.xml" Id="R35dffb4b9c074e86" /><Relationship Type="http://schemas.openxmlformats.org/officeDocument/2006/relationships/slide" Target="/ppt/slides/slide4.xml" Id="Rb571a9bf08c14359" /><Relationship Type="http://schemas.openxmlformats.org/officeDocument/2006/relationships/slide" Target="/ppt/slides/slide5.xml" Id="R916c79baa6364a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c904c9bfd04d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e08bb197845d6" /><Relationship Type="http://schemas.openxmlformats.org/officeDocument/2006/relationships/theme" Target="/ppt/slideMasters/theme/theme1.xml" Id="R78e39884de3741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7e08bb197845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8b79f5b1645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5a4e1d1ef48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a6dfa383b44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cc3d36e3648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d260e643540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EGIL WIIK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WIIK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WIIK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WIIK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WIIK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WIIK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964 467 838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EGIL WIIK</a:t>
            </a:r>
          </a:p>
        </p:txBody>
      </p:sp>
    </p:spTree>
  </p:cSld>
  <p:clrMapOvr>
    <a:masterClrMapping xmlns:a="http://schemas.openxmlformats.org/drawingml/2006/main"/>
  </p:clrMapOvr>
</p:sld>
</file>