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1b10e4aa6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f0c4874604b17"/>
  </p:sldMasterIdLst>
  <p:sldIdLst>
    <p:sldId xmlns:r="http://schemas.openxmlformats.org/officeDocument/2006/relationships" id="256" r:id="R0a973db9e09e4ee5"/>
    <p:sldId xmlns:r="http://schemas.openxmlformats.org/officeDocument/2006/relationships" id="257" r:id="Rc76ece54a2714220"/>
    <p:sldId xmlns:r="http://schemas.openxmlformats.org/officeDocument/2006/relationships" id="258" r:id="R564c976c24304ff6"/>
    <p:sldId xmlns:r="http://schemas.openxmlformats.org/officeDocument/2006/relationships" id="259" r:id="R3f143844195b409b"/>
    <p:sldId xmlns:r="http://schemas.openxmlformats.org/officeDocument/2006/relationships" id="260" r:id="R356426533b7643f3"/>
    <p:sldId xmlns:r="http://schemas.openxmlformats.org/officeDocument/2006/relationships" id="261" r:id="Red2616b90b6e47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f0c4874604b17" /><Relationship Type="http://schemas.openxmlformats.org/officeDocument/2006/relationships/slide" Target="/ppt/slides/slide1.xml" Id="R0a973db9e09e4ee5" /><Relationship Type="http://schemas.openxmlformats.org/officeDocument/2006/relationships/slide" Target="/ppt/slides/slide2.xml" Id="Rc76ece54a2714220" /><Relationship Type="http://schemas.openxmlformats.org/officeDocument/2006/relationships/slide" Target="/ppt/slides/slide3.xml" Id="R564c976c24304ff6" /><Relationship Type="http://schemas.openxmlformats.org/officeDocument/2006/relationships/slide" Target="/ppt/slides/slide4.xml" Id="R3f143844195b409b" /><Relationship Type="http://schemas.openxmlformats.org/officeDocument/2006/relationships/slide" Target="/ppt/slides/slide5.xml" Id="R356426533b7643f3" /><Relationship Type="http://schemas.openxmlformats.org/officeDocument/2006/relationships/slide" Target="/ppt/slides/slide6.xml" Id="Red2616b90b6e47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637225ea1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f0481c0114a15" /><Relationship Type="http://schemas.openxmlformats.org/officeDocument/2006/relationships/theme" Target="/ppt/slideMasters/theme/theme1.xml" Id="Rc0e10d4606fe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f0481c011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6d602a235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5f7349ac4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aeb8f308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d1a82de0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59ddef627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e7fbb9a76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SØNDAGSSKOLEN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SØNDAGSSKOLEN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38 584 148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43 451 096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www.sondagsskolen.no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964 437 963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SØNDAGSSKOLEN NORGE</a:t>
            </a:r>
          </a:p>
        </p:txBody>
      </p:sp>
    </p:spTree>
  </p:cSld>
  <p:clrMapOvr>
    <a:masterClrMapping xmlns:a="http://schemas.openxmlformats.org/drawingml/2006/main"/>
  </p:clrMapOvr>
</p:sld>
</file>