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f3d6fb036a44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073c5b54814390"/>
  </p:sldMasterIdLst>
  <p:sldIdLst>
    <p:sldId xmlns:r="http://schemas.openxmlformats.org/officeDocument/2006/relationships" id="256" r:id="R839b6a96c9524a1e"/>
    <p:sldId xmlns:r="http://schemas.openxmlformats.org/officeDocument/2006/relationships" id="257" r:id="Rd4bd37d1efc74b6f"/>
    <p:sldId xmlns:r="http://schemas.openxmlformats.org/officeDocument/2006/relationships" id="258" r:id="R29fa0238ec434f0f"/>
    <p:sldId xmlns:r="http://schemas.openxmlformats.org/officeDocument/2006/relationships" id="259" r:id="R623494219ed245e9"/>
    <p:sldId xmlns:r="http://schemas.openxmlformats.org/officeDocument/2006/relationships" id="260" r:id="R9ed0402c769e40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073c5b54814390" /><Relationship Type="http://schemas.openxmlformats.org/officeDocument/2006/relationships/slide" Target="/ppt/slides/slide1.xml" Id="R839b6a96c9524a1e" /><Relationship Type="http://schemas.openxmlformats.org/officeDocument/2006/relationships/slide" Target="/ppt/slides/slide2.xml" Id="Rd4bd37d1efc74b6f" /><Relationship Type="http://schemas.openxmlformats.org/officeDocument/2006/relationships/slide" Target="/ppt/slides/slide3.xml" Id="R29fa0238ec434f0f" /><Relationship Type="http://schemas.openxmlformats.org/officeDocument/2006/relationships/slide" Target="/ppt/slides/slide4.xml" Id="R623494219ed245e9" /><Relationship Type="http://schemas.openxmlformats.org/officeDocument/2006/relationships/slide" Target="/ppt/slides/slide5.xml" Id="R9ed0402c769e40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7bafd19b5a4c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bcfe02d0146c2" /><Relationship Type="http://schemas.openxmlformats.org/officeDocument/2006/relationships/theme" Target="/ppt/slideMasters/theme/theme1.xml" Id="R45e9270a2ca84f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4bcfe02d0146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f8d90eed94c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e54419b054b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20050607147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133fb2cdf48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64a70769945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TOMTER MATHUS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TOMTER MATHUS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TOMTER MATHUS ANS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TOMTER MATHUS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TOMTER MATHUS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TOMTER MATHUS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964 432 627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TOMTER MATHUS ANS</a:t>
            </a:r>
          </a:p>
        </p:txBody>
      </p:sp>
    </p:spTree>
  </p:cSld>
  <p:clrMapOvr>
    <a:masterClrMapping xmlns:a="http://schemas.openxmlformats.org/drawingml/2006/main"/>
  </p:clrMapOvr>
</p:sld>
</file>