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21ac39f0cd49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94f6cb08c84c07"/>
  </p:sldMasterIdLst>
  <p:sldIdLst>
    <p:sldId xmlns:r="http://schemas.openxmlformats.org/officeDocument/2006/relationships" id="256" r:id="Rf9c43ce783454d46"/>
    <p:sldId xmlns:r="http://schemas.openxmlformats.org/officeDocument/2006/relationships" id="257" r:id="R8eff2e90d2bf4eb5"/>
    <p:sldId xmlns:r="http://schemas.openxmlformats.org/officeDocument/2006/relationships" id="258" r:id="Rf2b09d3a6af3418f"/>
    <p:sldId xmlns:r="http://schemas.openxmlformats.org/officeDocument/2006/relationships" id="259" r:id="Rae16ea3df09e4bd3"/>
    <p:sldId xmlns:r="http://schemas.openxmlformats.org/officeDocument/2006/relationships" id="260" r:id="R68d1ceb2e5dd4e15"/>
    <p:sldId xmlns:r="http://schemas.openxmlformats.org/officeDocument/2006/relationships" id="261" r:id="R7525c7b647ba414a"/>
    <p:sldId xmlns:r="http://schemas.openxmlformats.org/officeDocument/2006/relationships" id="262" r:id="R45299982908d4e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94f6cb08c84c07" /><Relationship Type="http://schemas.openxmlformats.org/officeDocument/2006/relationships/slide" Target="/ppt/slides/slide1.xml" Id="Rf9c43ce783454d46" /><Relationship Type="http://schemas.openxmlformats.org/officeDocument/2006/relationships/slide" Target="/ppt/slides/slide2.xml" Id="R8eff2e90d2bf4eb5" /><Relationship Type="http://schemas.openxmlformats.org/officeDocument/2006/relationships/slide" Target="/ppt/slides/slide3.xml" Id="Rf2b09d3a6af3418f" /><Relationship Type="http://schemas.openxmlformats.org/officeDocument/2006/relationships/slide" Target="/ppt/slides/slide4.xml" Id="Rae16ea3df09e4bd3" /><Relationship Type="http://schemas.openxmlformats.org/officeDocument/2006/relationships/slide" Target="/ppt/slides/slide5.xml" Id="R68d1ceb2e5dd4e15" /><Relationship Type="http://schemas.openxmlformats.org/officeDocument/2006/relationships/slide" Target="/ppt/slides/slide6.xml" Id="R7525c7b647ba414a" /><Relationship Type="http://schemas.openxmlformats.org/officeDocument/2006/relationships/slide" Target="/ppt/slides/slide7.xml" Id="R45299982908d4e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697bf576a04b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88988d095491f" /><Relationship Type="http://schemas.openxmlformats.org/officeDocument/2006/relationships/theme" Target="/ppt/slideMasters/theme/theme1.xml" Id="R8d425e8f57cf4f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e88988d09549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cc0bd8ef541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090c568004b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2a92f53384c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70c6ae5dd42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603187ae24a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d186d31eb47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67205fb6040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SONGA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SONGA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901 274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−9 861 921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16 199 567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989 575 202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1 042 818 632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SONGA EIENDOM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Blystad, 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82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964 405 867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AS</a:t>
            </a:r>
          </a:p>
        </p:txBody>
      </p:sp>
    </p:spTree>
  </p:cSld>
  <p:clrMapOvr>
    <a:masterClrMapping xmlns:a="http://schemas.openxmlformats.org/drawingml/2006/main"/>
  </p:clrMapOvr>
</p:sld>
</file>