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cfa7904cc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b9b0f8ecd4dd9"/>
  </p:sldMasterIdLst>
  <p:sldIdLst>
    <p:sldId xmlns:r="http://schemas.openxmlformats.org/officeDocument/2006/relationships" id="256" r:id="Ra57fe15fbde14d58"/>
    <p:sldId xmlns:r="http://schemas.openxmlformats.org/officeDocument/2006/relationships" id="257" r:id="Re5e0da7ac89844b4"/>
    <p:sldId xmlns:r="http://schemas.openxmlformats.org/officeDocument/2006/relationships" id="258" r:id="R0f6153ab23f84ca2"/>
    <p:sldId xmlns:r="http://schemas.openxmlformats.org/officeDocument/2006/relationships" id="259" r:id="R53a4b7252d7b4905"/>
    <p:sldId xmlns:r="http://schemas.openxmlformats.org/officeDocument/2006/relationships" id="260" r:id="Rc8c43c34709d4a15"/>
    <p:sldId xmlns:r="http://schemas.openxmlformats.org/officeDocument/2006/relationships" id="261" r:id="Rd479c2a406a24332"/>
    <p:sldId xmlns:r="http://schemas.openxmlformats.org/officeDocument/2006/relationships" id="262" r:id="R4e11db06ca10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b9b0f8ecd4dd9" /><Relationship Type="http://schemas.openxmlformats.org/officeDocument/2006/relationships/slide" Target="/ppt/slides/slide1.xml" Id="Ra57fe15fbde14d58" /><Relationship Type="http://schemas.openxmlformats.org/officeDocument/2006/relationships/slide" Target="/ppt/slides/slide2.xml" Id="Re5e0da7ac89844b4" /><Relationship Type="http://schemas.openxmlformats.org/officeDocument/2006/relationships/slide" Target="/ppt/slides/slide3.xml" Id="R0f6153ab23f84ca2" /><Relationship Type="http://schemas.openxmlformats.org/officeDocument/2006/relationships/slide" Target="/ppt/slides/slide4.xml" Id="R53a4b7252d7b4905" /><Relationship Type="http://schemas.openxmlformats.org/officeDocument/2006/relationships/slide" Target="/ppt/slides/slide5.xml" Id="Rc8c43c34709d4a15" /><Relationship Type="http://schemas.openxmlformats.org/officeDocument/2006/relationships/slide" Target="/ppt/slides/slide6.xml" Id="Rd479c2a406a24332" /><Relationship Type="http://schemas.openxmlformats.org/officeDocument/2006/relationships/slide" Target="/ppt/slides/slide7.xml" Id="R4e11db06ca10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14f2a4b33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6931d87f4f98" /><Relationship Type="http://schemas.openxmlformats.org/officeDocument/2006/relationships/theme" Target="/ppt/slideMasters/theme/theme1.xml" Id="R89163e0d38b8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c6931d87f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aabe5e1b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76a194fd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1df4e7a5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fcbc78de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b17837581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28c7872d4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fd999a8c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RIISE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RIISE EIENDOM AS ble etablert [år] og holder til i Sandsli.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SELENIUS RIISE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ARE SELENIUS RIISE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SELENIUS RIISE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ARE SELENIUS RIISE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Eline Selenius Riise, Leilighet 92, Saksarhaugen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5253 Sandsli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26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964 330 190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