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555d9c739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4bee8a3124622"/>
  </p:sldMasterIdLst>
  <p:sldIdLst>
    <p:sldId xmlns:r="http://schemas.openxmlformats.org/officeDocument/2006/relationships" id="256" r:id="R119dbcab85324e79"/>
    <p:sldId xmlns:r="http://schemas.openxmlformats.org/officeDocument/2006/relationships" id="257" r:id="Rada8150cce54459a"/>
    <p:sldId xmlns:r="http://schemas.openxmlformats.org/officeDocument/2006/relationships" id="258" r:id="R6f881a394a3440c1"/>
    <p:sldId xmlns:r="http://schemas.openxmlformats.org/officeDocument/2006/relationships" id="259" r:id="Rebb645cd42ff4e50"/>
    <p:sldId xmlns:r="http://schemas.openxmlformats.org/officeDocument/2006/relationships" id="260" r:id="R8e065e0c567d44f1"/>
    <p:sldId xmlns:r="http://schemas.openxmlformats.org/officeDocument/2006/relationships" id="261" r:id="R0a2aa2e435fc45e1"/>
    <p:sldId xmlns:r="http://schemas.openxmlformats.org/officeDocument/2006/relationships" id="262" r:id="R596e4a8be682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4bee8a3124622" /><Relationship Type="http://schemas.openxmlformats.org/officeDocument/2006/relationships/slide" Target="/ppt/slides/slide1.xml" Id="R119dbcab85324e79" /><Relationship Type="http://schemas.openxmlformats.org/officeDocument/2006/relationships/slide" Target="/ppt/slides/slide2.xml" Id="Rada8150cce54459a" /><Relationship Type="http://schemas.openxmlformats.org/officeDocument/2006/relationships/slide" Target="/ppt/slides/slide3.xml" Id="R6f881a394a3440c1" /><Relationship Type="http://schemas.openxmlformats.org/officeDocument/2006/relationships/slide" Target="/ppt/slides/slide4.xml" Id="Rebb645cd42ff4e50" /><Relationship Type="http://schemas.openxmlformats.org/officeDocument/2006/relationships/slide" Target="/ppt/slides/slide5.xml" Id="R8e065e0c567d44f1" /><Relationship Type="http://schemas.openxmlformats.org/officeDocument/2006/relationships/slide" Target="/ppt/slides/slide6.xml" Id="R0a2aa2e435fc45e1" /><Relationship Type="http://schemas.openxmlformats.org/officeDocument/2006/relationships/slide" Target="/ppt/slides/slide7.xml" Id="R596e4a8be682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064286a4f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487282d54708" /><Relationship Type="http://schemas.openxmlformats.org/officeDocument/2006/relationships/theme" Target="/ppt/slideMasters/theme/theme1.xml" Id="Raac2f49cc4f6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e487282d5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c6aa70861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ba0272b38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abf971016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3d1eb58b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631f51a1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80c7fa6f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7f21a3fb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NORDAL REVISJONSBUREAU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REVISJONSBUREAU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94,1 %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BJARNE NORDAL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Ålesund Team-Revisjon AS, 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sbj@revisornordal.no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964 284 946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