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cf8944fd5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11f730651e4002"/>
  </p:sldMasterIdLst>
  <p:sldIdLst>
    <p:sldId xmlns:r="http://schemas.openxmlformats.org/officeDocument/2006/relationships" id="256" r:id="R2143a061bdf54c3f"/>
    <p:sldId xmlns:r="http://schemas.openxmlformats.org/officeDocument/2006/relationships" id="257" r:id="R7dcccd09e4d24461"/>
    <p:sldId xmlns:r="http://schemas.openxmlformats.org/officeDocument/2006/relationships" id="258" r:id="R40b3e79d49824d78"/>
    <p:sldId xmlns:r="http://schemas.openxmlformats.org/officeDocument/2006/relationships" id="259" r:id="Re521a92be45a4c6b"/>
    <p:sldId xmlns:r="http://schemas.openxmlformats.org/officeDocument/2006/relationships" id="260" r:id="R878aff9b922b42d7"/>
    <p:sldId xmlns:r="http://schemas.openxmlformats.org/officeDocument/2006/relationships" id="261" r:id="Ra67e94162fe844c2"/>
    <p:sldId xmlns:r="http://schemas.openxmlformats.org/officeDocument/2006/relationships" id="262" r:id="Rcb981c237a65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1f730651e4002" /><Relationship Type="http://schemas.openxmlformats.org/officeDocument/2006/relationships/slide" Target="/ppt/slides/slide1.xml" Id="R2143a061bdf54c3f" /><Relationship Type="http://schemas.openxmlformats.org/officeDocument/2006/relationships/slide" Target="/ppt/slides/slide2.xml" Id="R7dcccd09e4d24461" /><Relationship Type="http://schemas.openxmlformats.org/officeDocument/2006/relationships/slide" Target="/ppt/slides/slide3.xml" Id="R40b3e79d49824d78" /><Relationship Type="http://schemas.openxmlformats.org/officeDocument/2006/relationships/slide" Target="/ppt/slides/slide4.xml" Id="Re521a92be45a4c6b" /><Relationship Type="http://schemas.openxmlformats.org/officeDocument/2006/relationships/slide" Target="/ppt/slides/slide5.xml" Id="R878aff9b922b42d7" /><Relationship Type="http://schemas.openxmlformats.org/officeDocument/2006/relationships/slide" Target="/ppt/slides/slide6.xml" Id="Ra67e94162fe844c2" /><Relationship Type="http://schemas.openxmlformats.org/officeDocument/2006/relationships/slide" Target="/ppt/slides/slide7.xml" Id="Rcb981c237a65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5ae94a1274c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9aa2b489a43fb" /><Relationship Type="http://schemas.openxmlformats.org/officeDocument/2006/relationships/theme" Target="/ppt/slideMasters/theme/theme1.xml" Id="R5914c9c82b514c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9aa2b489a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04a5d383b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300bb7a0e49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18dcc1085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7f5a03f6a41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5d46bec204a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3bb02e4dc40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68b20d8ed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MØBELUTSALGET OVE 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MØBELUTSALGET OVE FOSS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52 663 416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57 346 562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OVE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964 202 133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