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52f60777f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addc46308433f"/>
  </p:sldMasterIdLst>
  <p:sldIdLst>
    <p:sldId xmlns:r="http://schemas.openxmlformats.org/officeDocument/2006/relationships" id="256" r:id="R10717d56b67c4c4f"/>
    <p:sldId xmlns:r="http://schemas.openxmlformats.org/officeDocument/2006/relationships" id="257" r:id="Re9311bf09a86433d"/>
    <p:sldId xmlns:r="http://schemas.openxmlformats.org/officeDocument/2006/relationships" id="258" r:id="Rf3fde14d605448e9"/>
    <p:sldId xmlns:r="http://schemas.openxmlformats.org/officeDocument/2006/relationships" id="259" r:id="Rcfe9043805554fe8"/>
    <p:sldId xmlns:r="http://schemas.openxmlformats.org/officeDocument/2006/relationships" id="260" r:id="Rc30b3f010945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addc46308433f" /><Relationship Type="http://schemas.openxmlformats.org/officeDocument/2006/relationships/slide" Target="/ppt/slides/slide1.xml" Id="R10717d56b67c4c4f" /><Relationship Type="http://schemas.openxmlformats.org/officeDocument/2006/relationships/slide" Target="/ppt/slides/slide2.xml" Id="Re9311bf09a86433d" /><Relationship Type="http://schemas.openxmlformats.org/officeDocument/2006/relationships/slide" Target="/ppt/slides/slide3.xml" Id="Rf3fde14d605448e9" /><Relationship Type="http://schemas.openxmlformats.org/officeDocument/2006/relationships/slide" Target="/ppt/slides/slide4.xml" Id="Rcfe9043805554fe8" /><Relationship Type="http://schemas.openxmlformats.org/officeDocument/2006/relationships/slide" Target="/ppt/slides/slide5.xml" Id="Rc30b3f010945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d00d7bc7f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dd38616c24956" /><Relationship Type="http://schemas.openxmlformats.org/officeDocument/2006/relationships/theme" Target="/ppt/slideMasters/theme/theme1.xml" Id="Ra998f389a18b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dd38616c2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917f7d990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737f549e2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a697680ca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f4be7a15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ebf7b3db9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KOMMUNE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964 083 266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