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4fb843f19f4f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dbb6c617f42b4"/>
  </p:sldMasterIdLst>
  <p:sldIdLst>
    <p:sldId xmlns:r="http://schemas.openxmlformats.org/officeDocument/2006/relationships" id="256" r:id="Rb63c974e622d488b"/>
    <p:sldId xmlns:r="http://schemas.openxmlformats.org/officeDocument/2006/relationships" id="257" r:id="R64725487e04446df"/>
    <p:sldId xmlns:r="http://schemas.openxmlformats.org/officeDocument/2006/relationships" id="258" r:id="R3d60091aa7fe428e"/>
    <p:sldId xmlns:r="http://schemas.openxmlformats.org/officeDocument/2006/relationships" id="259" r:id="Rad5ef4f06fda4a06"/>
    <p:sldId xmlns:r="http://schemas.openxmlformats.org/officeDocument/2006/relationships" id="260" r:id="Rc3d973c1dcd24cc7"/>
    <p:sldId xmlns:r="http://schemas.openxmlformats.org/officeDocument/2006/relationships" id="261" r:id="Rf72e5104f2014f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dbb6c617f42b4" /><Relationship Type="http://schemas.openxmlformats.org/officeDocument/2006/relationships/slide" Target="/ppt/slides/slide1.xml" Id="Rb63c974e622d488b" /><Relationship Type="http://schemas.openxmlformats.org/officeDocument/2006/relationships/slide" Target="/ppt/slides/slide2.xml" Id="R64725487e04446df" /><Relationship Type="http://schemas.openxmlformats.org/officeDocument/2006/relationships/slide" Target="/ppt/slides/slide3.xml" Id="R3d60091aa7fe428e" /><Relationship Type="http://schemas.openxmlformats.org/officeDocument/2006/relationships/slide" Target="/ppt/slides/slide4.xml" Id="Rad5ef4f06fda4a06" /><Relationship Type="http://schemas.openxmlformats.org/officeDocument/2006/relationships/slide" Target="/ppt/slides/slide5.xml" Id="Rc3d973c1dcd24cc7" /><Relationship Type="http://schemas.openxmlformats.org/officeDocument/2006/relationships/slide" Target="/ppt/slides/slide6.xml" Id="Rf72e5104f2014f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5420ae09c40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b5a0308454998" /><Relationship Type="http://schemas.openxmlformats.org/officeDocument/2006/relationships/theme" Target="/ppt/slideMasters/theme/theme1.xml" Id="R05b95f5a1627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bb5a030845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0253d97fe45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e0f4ae4ad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08ee25a23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80162483040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b02d6fce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4f8b4fb28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Brogaten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38 20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post@farsund.kommune.no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www.farsund.kommune.no/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964 083 266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