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31452b884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58a443f4304994"/>
  </p:sldMasterIdLst>
  <p:sldIdLst>
    <p:sldId xmlns:r="http://schemas.openxmlformats.org/officeDocument/2006/relationships" id="256" r:id="R943b60c9d77a4cfa"/>
    <p:sldId xmlns:r="http://schemas.openxmlformats.org/officeDocument/2006/relationships" id="257" r:id="Rc060063fc14c48b2"/>
    <p:sldId xmlns:r="http://schemas.openxmlformats.org/officeDocument/2006/relationships" id="258" r:id="R43fc5aa3b8704968"/>
    <p:sldId xmlns:r="http://schemas.openxmlformats.org/officeDocument/2006/relationships" id="259" r:id="R99a0680e9dc94658"/>
    <p:sldId xmlns:r="http://schemas.openxmlformats.org/officeDocument/2006/relationships" id="260" r:id="R6ed0edc49a0a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8a443f4304994" /><Relationship Type="http://schemas.openxmlformats.org/officeDocument/2006/relationships/slide" Target="/ppt/slides/slide1.xml" Id="R943b60c9d77a4cfa" /><Relationship Type="http://schemas.openxmlformats.org/officeDocument/2006/relationships/slide" Target="/ppt/slides/slide2.xml" Id="Rc060063fc14c48b2" /><Relationship Type="http://schemas.openxmlformats.org/officeDocument/2006/relationships/slide" Target="/ppt/slides/slide3.xml" Id="R43fc5aa3b8704968" /><Relationship Type="http://schemas.openxmlformats.org/officeDocument/2006/relationships/slide" Target="/ppt/slides/slide4.xml" Id="R99a0680e9dc94658" /><Relationship Type="http://schemas.openxmlformats.org/officeDocument/2006/relationships/slide" Target="/ppt/slides/slide5.xml" Id="R6ed0edc49a0a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51b50938d2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431bf65ae4289" /><Relationship Type="http://schemas.openxmlformats.org/officeDocument/2006/relationships/theme" Target="/ppt/slideMasters/theme/theme1.xml" Id="R041760d845194d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5431bf65ae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1faba7c8e4e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2fbbd302d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78868bf0b4e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c7a5d68ac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5a890fab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