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6609876e0448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7a6b87cd764524"/>
  </p:sldMasterIdLst>
  <p:sldIdLst>
    <p:sldId xmlns:r="http://schemas.openxmlformats.org/officeDocument/2006/relationships" id="256" r:id="R531ea50d9f804b22"/>
    <p:sldId xmlns:r="http://schemas.openxmlformats.org/officeDocument/2006/relationships" id="257" r:id="Rf05e862abb82471a"/>
    <p:sldId xmlns:r="http://schemas.openxmlformats.org/officeDocument/2006/relationships" id="258" r:id="Rd6d20d3049834b31"/>
    <p:sldId xmlns:r="http://schemas.openxmlformats.org/officeDocument/2006/relationships" id="259" r:id="R5a046e675b4d4d61"/>
    <p:sldId xmlns:r="http://schemas.openxmlformats.org/officeDocument/2006/relationships" id="260" r:id="R06116ef35db545ae"/>
    <p:sldId xmlns:r="http://schemas.openxmlformats.org/officeDocument/2006/relationships" id="261" r:id="Rcab17b54d4b44ca3"/>
    <p:sldId xmlns:r="http://schemas.openxmlformats.org/officeDocument/2006/relationships" id="262" r:id="Ra572bc1cc53649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7a6b87cd764524" /><Relationship Type="http://schemas.openxmlformats.org/officeDocument/2006/relationships/slide" Target="/ppt/slides/slide1.xml" Id="R531ea50d9f804b22" /><Relationship Type="http://schemas.openxmlformats.org/officeDocument/2006/relationships/slide" Target="/ppt/slides/slide2.xml" Id="Rf05e862abb82471a" /><Relationship Type="http://schemas.openxmlformats.org/officeDocument/2006/relationships/slide" Target="/ppt/slides/slide3.xml" Id="Rd6d20d3049834b31" /><Relationship Type="http://schemas.openxmlformats.org/officeDocument/2006/relationships/slide" Target="/ppt/slides/slide4.xml" Id="R5a046e675b4d4d61" /><Relationship Type="http://schemas.openxmlformats.org/officeDocument/2006/relationships/slide" Target="/ppt/slides/slide5.xml" Id="R06116ef35db545ae" /><Relationship Type="http://schemas.openxmlformats.org/officeDocument/2006/relationships/slide" Target="/ppt/slides/slide6.xml" Id="Rcab17b54d4b44ca3" /><Relationship Type="http://schemas.openxmlformats.org/officeDocument/2006/relationships/slide" Target="/ppt/slides/slide7.xml" Id="Ra572bc1cc53649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9cc76e30bb4d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0dfc9fa4d459e" /><Relationship Type="http://schemas.openxmlformats.org/officeDocument/2006/relationships/theme" Target="/ppt/slideMasters/theme/theme1.xml" Id="Rc9c9f6bcfaa64e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f0dfc9fa4d45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554c97d9c49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45d81351f46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81b37acee4f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158c125e344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0a8df573f4d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ecd6c533846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9bb0904dc4f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NILSEN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EIGEDOM AS ble etablert [år] og holder til i Uskedalen.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2 074 045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1 249 597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648 231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2 049 150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9 750 858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 MARI NILSEN MOBERG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NILSEN BØRVE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5463 Uskedalen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48 61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963 804 725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EIGEDOM AS</a:t>
            </a:r>
          </a:p>
        </p:txBody>
      </p:sp>
    </p:spTree>
  </p:cSld>
  <p:clrMapOvr>
    <a:masterClrMapping xmlns:a="http://schemas.openxmlformats.org/drawingml/2006/main"/>
  </p:clrMapOvr>
</p:sld>
</file>