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78bb2277f49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8b7cbd9ec4344"/>
  </p:sldMasterIdLst>
  <p:sldIdLst>
    <p:sldId xmlns:r="http://schemas.openxmlformats.org/officeDocument/2006/relationships" id="256" r:id="Rc4a89b6392934180"/>
    <p:sldId xmlns:r="http://schemas.openxmlformats.org/officeDocument/2006/relationships" id="257" r:id="Rdf43eafaba0843c9"/>
    <p:sldId xmlns:r="http://schemas.openxmlformats.org/officeDocument/2006/relationships" id="258" r:id="R74afb6fb7f9a4f19"/>
    <p:sldId xmlns:r="http://schemas.openxmlformats.org/officeDocument/2006/relationships" id="259" r:id="R9c5856d5ee3e43bc"/>
    <p:sldId xmlns:r="http://schemas.openxmlformats.org/officeDocument/2006/relationships" id="260" r:id="R8edfea0b57954210"/>
    <p:sldId xmlns:r="http://schemas.openxmlformats.org/officeDocument/2006/relationships" id="261" r:id="R8af31d8a206c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8b7cbd9ec4344" /><Relationship Type="http://schemas.openxmlformats.org/officeDocument/2006/relationships/slide" Target="/ppt/slides/slide1.xml" Id="Rc4a89b6392934180" /><Relationship Type="http://schemas.openxmlformats.org/officeDocument/2006/relationships/slide" Target="/ppt/slides/slide2.xml" Id="Rdf43eafaba0843c9" /><Relationship Type="http://schemas.openxmlformats.org/officeDocument/2006/relationships/slide" Target="/ppt/slides/slide3.xml" Id="R74afb6fb7f9a4f19" /><Relationship Type="http://schemas.openxmlformats.org/officeDocument/2006/relationships/slide" Target="/ppt/slides/slide4.xml" Id="R9c5856d5ee3e43bc" /><Relationship Type="http://schemas.openxmlformats.org/officeDocument/2006/relationships/slide" Target="/ppt/slides/slide5.xml" Id="R8edfea0b57954210" /><Relationship Type="http://schemas.openxmlformats.org/officeDocument/2006/relationships/slide" Target="/ppt/slides/slide6.xml" Id="R8af31d8a206c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e4ffcb47c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308c2e34b4fba" /><Relationship Type="http://schemas.openxmlformats.org/officeDocument/2006/relationships/theme" Target="/ppt/slideMasters/theme/theme1.xml" Id="Ree32ea7b1df0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308c2e34b4f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6a3245f9b4a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4ec046c854b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4412a17ab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8a5712c5147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0be512b29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90aaf5b9b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EVANGELISK LUTHERSKE FRIKIRKE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EVANGELISK LUTHERSKE FRIKIRKE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68 286 277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−5 689 457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80 722 838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88 015 607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