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e4b66617584e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f97bc7b3774c9d"/>
  </p:sldMasterIdLst>
  <p:sldIdLst>
    <p:sldId xmlns:r="http://schemas.openxmlformats.org/officeDocument/2006/relationships" id="256" r:id="R30e807101c68455b"/>
    <p:sldId xmlns:r="http://schemas.openxmlformats.org/officeDocument/2006/relationships" id="257" r:id="R6a1c785c40584876"/>
    <p:sldId xmlns:r="http://schemas.openxmlformats.org/officeDocument/2006/relationships" id="258" r:id="Radd786369be8499b"/>
    <p:sldId xmlns:r="http://schemas.openxmlformats.org/officeDocument/2006/relationships" id="259" r:id="R47f02f6f11014ded"/>
    <p:sldId xmlns:r="http://schemas.openxmlformats.org/officeDocument/2006/relationships" id="260" r:id="R70bf55c22d0d4138"/>
    <p:sldId xmlns:r="http://schemas.openxmlformats.org/officeDocument/2006/relationships" id="261" r:id="R1f41e998764f48df"/>
    <p:sldId xmlns:r="http://schemas.openxmlformats.org/officeDocument/2006/relationships" id="262" r:id="Rddb65d5e8a0d4c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97bc7b3774c9d" /><Relationship Type="http://schemas.openxmlformats.org/officeDocument/2006/relationships/slide" Target="/ppt/slides/slide1.xml" Id="R30e807101c68455b" /><Relationship Type="http://schemas.openxmlformats.org/officeDocument/2006/relationships/slide" Target="/ppt/slides/slide2.xml" Id="R6a1c785c40584876" /><Relationship Type="http://schemas.openxmlformats.org/officeDocument/2006/relationships/slide" Target="/ppt/slides/slide3.xml" Id="Radd786369be8499b" /><Relationship Type="http://schemas.openxmlformats.org/officeDocument/2006/relationships/slide" Target="/ppt/slides/slide4.xml" Id="R47f02f6f11014ded" /><Relationship Type="http://schemas.openxmlformats.org/officeDocument/2006/relationships/slide" Target="/ppt/slides/slide5.xml" Id="R70bf55c22d0d4138" /><Relationship Type="http://schemas.openxmlformats.org/officeDocument/2006/relationships/slide" Target="/ppt/slides/slide6.xml" Id="R1f41e998764f48df" /><Relationship Type="http://schemas.openxmlformats.org/officeDocument/2006/relationships/slide" Target="/ppt/slides/slide7.xml" Id="Rddb65d5e8a0d4c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8301103e745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3899083ca47bf" /><Relationship Type="http://schemas.openxmlformats.org/officeDocument/2006/relationships/theme" Target="/ppt/slideMasters/theme/theme1.xml" Id="Rc16e527003c140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83899083ca47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084043ec545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81566378043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06eee7db649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345dda5b64a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dcb2349eb4b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5ade4cfd748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2b3ffd6af4e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ARVE NYHUS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NYHUS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114 581 937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1 416 864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15 952 358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83 939 037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94 324 354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NYHUUS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Korterudlia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2835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raufoss.syd@rema.no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963 419 422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