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b232c1c464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2277f1cf454a8f"/>
  </p:sldMasterIdLst>
  <p:sldIdLst>
    <p:sldId xmlns:r="http://schemas.openxmlformats.org/officeDocument/2006/relationships" id="256" r:id="R5f9771f661ed404e"/>
    <p:sldId xmlns:r="http://schemas.openxmlformats.org/officeDocument/2006/relationships" id="257" r:id="Rf81f548494214971"/>
    <p:sldId xmlns:r="http://schemas.openxmlformats.org/officeDocument/2006/relationships" id="258" r:id="R5aefec9342b84875"/>
    <p:sldId xmlns:r="http://schemas.openxmlformats.org/officeDocument/2006/relationships" id="259" r:id="Rdcd5d6795d464fd7"/>
    <p:sldId xmlns:r="http://schemas.openxmlformats.org/officeDocument/2006/relationships" id="260" r:id="R6adf2dc60d1648db"/>
    <p:sldId xmlns:r="http://schemas.openxmlformats.org/officeDocument/2006/relationships" id="261" r:id="Rc3aa9d7497be4921"/>
    <p:sldId xmlns:r="http://schemas.openxmlformats.org/officeDocument/2006/relationships" id="262" r:id="R6303c919430643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277f1cf454a8f" /><Relationship Type="http://schemas.openxmlformats.org/officeDocument/2006/relationships/slide" Target="/ppt/slides/slide1.xml" Id="R5f9771f661ed404e" /><Relationship Type="http://schemas.openxmlformats.org/officeDocument/2006/relationships/slide" Target="/ppt/slides/slide2.xml" Id="Rf81f548494214971" /><Relationship Type="http://schemas.openxmlformats.org/officeDocument/2006/relationships/slide" Target="/ppt/slides/slide3.xml" Id="R5aefec9342b84875" /><Relationship Type="http://schemas.openxmlformats.org/officeDocument/2006/relationships/slide" Target="/ppt/slides/slide4.xml" Id="Rdcd5d6795d464fd7" /><Relationship Type="http://schemas.openxmlformats.org/officeDocument/2006/relationships/slide" Target="/ppt/slides/slide5.xml" Id="R6adf2dc60d1648db" /><Relationship Type="http://schemas.openxmlformats.org/officeDocument/2006/relationships/slide" Target="/ppt/slides/slide6.xml" Id="Rc3aa9d7497be4921" /><Relationship Type="http://schemas.openxmlformats.org/officeDocument/2006/relationships/slide" Target="/ppt/slides/slide7.xml" Id="R6303c919430643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f5ce52fc8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c70e07c57408e" /><Relationship Type="http://schemas.openxmlformats.org/officeDocument/2006/relationships/theme" Target="/ppt/slideMasters/theme/theme1.xml" Id="R9004cac90dcb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c70e07c57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d31a8c24b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2eda5cc8a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69d1bdfd041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35610ca43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524609fb2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32740493f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e265dd4a6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KULTUR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KULTUR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14 045 818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22 222 516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REIDAR ØIE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Reidar Øie, Grønstads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963 325 630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