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e5a146cf684d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edcb993f9a472f"/>
  </p:sldMasterIdLst>
  <p:sldIdLst>
    <p:sldId xmlns:r="http://schemas.openxmlformats.org/officeDocument/2006/relationships" id="256" r:id="Rcebe9f11fc244390"/>
    <p:sldId xmlns:r="http://schemas.openxmlformats.org/officeDocument/2006/relationships" id="257" r:id="Ra9d0a101549d4043"/>
    <p:sldId xmlns:r="http://schemas.openxmlformats.org/officeDocument/2006/relationships" id="258" r:id="Rd29202c6b20b406e"/>
    <p:sldId xmlns:r="http://schemas.openxmlformats.org/officeDocument/2006/relationships" id="259" r:id="R0990cccfb55541f7"/>
    <p:sldId xmlns:r="http://schemas.openxmlformats.org/officeDocument/2006/relationships" id="260" r:id="R142bb634a69f4ae4"/>
    <p:sldId xmlns:r="http://schemas.openxmlformats.org/officeDocument/2006/relationships" id="261" r:id="R8736fb6633bc4230"/>
    <p:sldId xmlns:r="http://schemas.openxmlformats.org/officeDocument/2006/relationships" id="262" r:id="R8eaa1f219572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dcb993f9a472f" /><Relationship Type="http://schemas.openxmlformats.org/officeDocument/2006/relationships/slide" Target="/ppt/slides/slide1.xml" Id="Rcebe9f11fc244390" /><Relationship Type="http://schemas.openxmlformats.org/officeDocument/2006/relationships/slide" Target="/ppt/slides/slide2.xml" Id="Ra9d0a101549d4043" /><Relationship Type="http://schemas.openxmlformats.org/officeDocument/2006/relationships/slide" Target="/ppt/slides/slide3.xml" Id="Rd29202c6b20b406e" /><Relationship Type="http://schemas.openxmlformats.org/officeDocument/2006/relationships/slide" Target="/ppt/slides/slide4.xml" Id="R0990cccfb55541f7" /><Relationship Type="http://schemas.openxmlformats.org/officeDocument/2006/relationships/slide" Target="/ppt/slides/slide5.xml" Id="R142bb634a69f4ae4" /><Relationship Type="http://schemas.openxmlformats.org/officeDocument/2006/relationships/slide" Target="/ppt/slides/slide6.xml" Id="R8736fb6633bc4230" /><Relationship Type="http://schemas.openxmlformats.org/officeDocument/2006/relationships/slide" Target="/ppt/slides/slide7.xml" Id="R8eaa1f219572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c8ec96d7a4b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485124849404f" /><Relationship Type="http://schemas.openxmlformats.org/officeDocument/2006/relationships/theme" Target="/ppt/slideMasters/theme/theme1.xml" Id="Rfa65c7a851894d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348512484940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19477030646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03d85d35446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76dfcd545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d326b252e4f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6fbf80e5f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90ace11c84f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4f0d8c6e145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EESS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24 002 935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24 363 462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JENS-PETTER SØREBØ AVEN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JENS-PETTER SØREBØ AVEN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Hvittingfossveien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61 23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963 325 096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