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36c51f7c2949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bca098ac7e4212"/>
  </p:sldMasterIdLst>
  <p:sldIdLst>
    <p:sldId xmlns:r="http://schemas.openxmlformats.org/officeDocument/2006/relationships" id="256" r:id="Rd6556a9433a84206"/>
    <p:sldId xmlns:r="http://schemas.openxmlformats.org/officeDocument/2006/relationships" id="257" r:id="R44a0ff0ca89045b9"/>
    <p:sldId xmlns:r="http://schemas.openxmlformats.org/officeDocument/2006/relationships" id="258" r:id="Rba88d1dcea1c49c2"/>
    <p:sldId xmlns:r="http://schemas.openxmlformats.org/officeDocument/2006/relationships" id="259" r:id="R491e393fffb84e27"/>
    <p:sldId xmlns:r="http://schemas.openxmlformats.org/officeDocument/2006/relationships" id="260" r:id="Rcc9776ed839545f4"/>
    <p:sldId xmlns:r="http://schemas.openxmlformats.org/officeDocument/2006/relationships" id="261" r:id="R329578c2cf5f42fe"/>
    <p:sldId xmlns:r="http://schemas.openxmlformats.org/officeDocument/2006/relationships" id="262" r:id="R9e775abdf1e54e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bca098ac7e4212" /><Relationship Type="http://schemas.openxmlformats.org/officeDocument/2006/relationships/slide" Target="/ppt/slides/slide1.xml" Id="Rd6556a9433a84206" /><Relationship Type="http://schemas.openxmlformats.org/officeDocument/2006/relationships/slide" Target="/ppt/slides/slide2.xml" Id="R44a0ff0ca89045b9" /><Relationship Type="http://schemas.openxmlformats.org/officeDocument/2006/relationships/slide" Target="/ppt/slides/slide3.xml" Id="Rba88d1dcea1c49c2" /><Relationship Type="http://schemas.openxmlformats.org/officeDocument/2006/relationships/slide" Target="/ppt/slides/slide4.xml" Id="R491e393fffb84e27" /><Relationship Type="http://schemas.openxmlformats.org/officeDocument/2006/relationships/slide" Target="/ppt/slides/slide5.xml" Id="Rcc9776ed839545f4" /><Relationship Type="http://schemas.openxmlformats.org/officeDocument/2006/relationships/slide" Target="/ppt/slides/slide6.xml" Id="R329578c2cf5f42fe" /><Relationship Type="http://schemas.openxmlformats.org/officeDocument/2006/relationships/slide" Target="/ppt/slides/slide7.xml" Id="R9e775abdf1e54e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081d0b574e48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9ff17dfe041b5" /><Relationship Type="http://schemas.openxmlformats.org/officeDocument/2006/relationships/theme" Target="/ppt/slideMasters/theme/theme1.xml" Id="Re1de0240484c47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09ff17dfe041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80fb867be40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09000a61b49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39d595e7249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76c2c961741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e8c0d0aff45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473e58d4940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7e625fb874c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BRYGGEN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BRYGGEN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3 353 795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579 967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480 348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1 570 452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2 206 337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SONJA ANDREASSEN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post@bryggenrevisjon.no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www.bryggenrevisjon.no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963 216 343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BRYGGEN REVISJON AS</a:t>
            </a:r>
          </a:p>
        </p:txBody>
      </p:sp>
    </p:spTree>
  </p:cSld>
  <p:clrMapOvr>
    <a:masterClrMapping xmlns:a="http://schemas.openxmlformats.org/drawingml/2006/main"/>
  </p:clrMapOvr>
</p:sld>
</file>