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d9ea44f997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0a9fc003b4fd1"/>
  </p:sldMasterIdLst>
  <p:sldIdLst>
    <p:sldId xmlns:r="http://schemas.openxmlformats.org/officeDocument/2006/relationships" id="256" r:id="Rcd0507f39cd94543"/>
    <p:sldId xmlns:r="http://schemas.openxmlformats.org/officeDocument/2006/relationships" id="257" r:id="R85ba07e0c4a5466f"/>
    <p:sldId xmlns:r="http://schemas.openxmlformats.org/officeDocument/2006/relationships" id="258" r:id="R1303d0ebaa9b4ab6"/>
    <p:sldId xmlns:r="http://schemas.openxmlformats.org/officeDocument/2006/relationships" id="259" r:id="R2ed6691c80de40d0"/>
    <p:sldId xmlns:r="http://schemas.openxmlformats.org/officeDocument/2006/relationships" id="260" r:id="Rf15e9176c2124c00"/>
    <p:sldId xmlns:r="http://schemas.openxmlformats.org/officeDocument/2006/relationships" id="261" r:id="Refc9dc5507d64d5e"/>
    <p:sldId xmlns:r="http://schemas.openxmlformats.org/officeDocument/2006/relationships" id="262" r:id="R3682254f51454e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0a9fc003b4fd1" /><Relationship Type="http://schemas.openxmlformats.org/officeDocument/2006/relationships/slide" Target="/ppt/slides/slide1.xml" Id="Rcd0507f39cd94543" /><Relationship Type="http://schemas.openxmlformats.org/officeDocument/2006/relationships/slide" Target="/ppt/slides/slide2.xml" Id="R85ba07e0c4a5466f" /><Relationship Type="http://schemas.openxmlformats.org/officeDocument/2006/relationships/slide" Target="/ppt/slides/slide3.xml" Id="R1303d0ebaa9b4ab6" /><Relationship Type="http://schemas.openxmlformats.org/officeDocument/2006/relationships/slide" Target="/ppt/slides/slide4.xml" Id="R2ed6691c80de40d0" /><Relationship Type="http://schemas.openxmlformats.org/officeDocument/2006/relationships/slide" Target="/ppt/slides/slide5.xml" Id="Rf15e9176c2124c00" /><Relationship Type="http://schemas.openxmlformats.org/officeDocument/2006/relationships/slide" Target="/ppt/slides/slide6.xml" Id="Refc9dc5507d64d5e" /><Relationship Type="http://schemas.openxmlformats.org/officeDocument/2006/relationships/slide" Target="/ppt/slides/slide7.xml" Id="R3682254f51454e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8e3bf0ff1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9e330380a4464" /><Relationship Type="http://schemas.openxmlformats.org/officeDocument/2006/relationships/theme" Target="/ppt/slideMasters/theme/theme1.xml" Id="R03509d54853843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9e330380a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9611082334e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4ffe5f245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985e316be4c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882e0433247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6a3dd9257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60cc7816f43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0b7346275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TREFF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TREFF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6 996 566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7 003 658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ERIK FINSRUD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Kikutveg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3719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35520067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efinsru@online.no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963 139 608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TREFF INVEST AS</a:t>
            </a:r>
          </a:p>
        </p:txBody>
      </p:sp>
    </p:spTree>
  </p:cSld>
  <p:clrMapOvr>
    <a:masterClrMapping xmlns:a="http://schemas.openxmlformats.org/drawingml/2006/main"/>
  </p:clrMapOvr>
</p:sld>
</file>