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37d91d02a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99983365e444ae"/>
  </p:sldMasterIdLst>
  <p:sldIdLst>
    <p:sldId xmlns:r="http://schemas.openxmlformats.org/officeDocument/2006/relationships" id="256" r:id="Rf2572abb16f04846"/>
    <p:sldId xmlns:r="http://schemas.openxmlformats.org/officeDocument/2006/relationships" id="257" r:id="R9b998916cf864360"/>
    <p:sldId xmlns:r="http://schemas.openxmlformats.org/officeDocument/2006/relationships" id="258" r:id="R78e701e814de41c3"/>
    <p:sldId xmlns:r="http://schemas.openxmlformats.org/officeDocument/2006/relationships" id="259" r:id="R4442506c524b4eb6"/>
    <p:sldId xmlns:r="http://schemas.openxmlformats.org/officeDocument/2006/relationships" id="260" r:id="R68493743fff449ee"/>
    <p:sldId xmlns:r="http://schemas.openxmlformats.org/officeDocument/2006/relationships" id="261" r:id="R105eadbf9f3b4f7b"/>
    <p:sldId xmlns:r="http://schemas.openxmlformats.org/officeDocument/2006/relationships" id="262" r:id="Rc441de461a43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9983365e444ae" /><Relationship Type="http://schemas.openxmlformats.org/officeDocument/2006/relationships/slide" Target="/ppt/slides/slide1.xml" Id="Rf2572abb16f04846" /><Relationship Type="http://schemas.openxmlformats.org/officeDocument/2006/relationships/slide" Target="/ppt/slides/slide2.xml" Id="R9b998916cf864360" /><Relationship Type="http://schemas.openxmlformats.org/officeDocument/2006/relationships/slide" Target="/ppt/slides/slide3.xml" Id="R78e701e814de41c3" /><Relationship Type="http://schemas.openxmlformats.org/officeDocument/2006/relationships/slide" Target="/ppt/slides/slide4.xml" Id="R4442506c524b4eb6" /><Relationship Type="http://schemas.openxmlformats.org/officeDocument/2006/relationships/slide" Target="/ppt/slides/slide5.xml" Id="R68493743fff449ee" /><Relationship Type="http://schemas.openxmlformats.org/officeDocument/2006/relationships/slide" Target="/ppt/slides/slide6.xml" Id="R105eadbf9f3b4f7b" /><Relationship Type="http://schemas.openxmlformats.org/officeDocument/2006/relationships/slide" Target="/ppt/slides/slide7.xml" Id="Rc441de461a43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d2d2a249342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93b1493904de2" /><Relationship Type="http://schemas.openxmlformats.org/officeDocument/2006/relationships/theme" Target="/ppt/slideMasters/theme/theme1.xml" Id="Rc2821a565b6a46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93b149390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13d66a38e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4d742f9849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2b89904ae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0f6923634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e0fa23237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c06bd54b24d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9dc39f6c44e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2 299 647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erik@myhrer.com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963 070 365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