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9d12b73e4e4d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d70680467c41d1"/>
  </p:sldMasterIdLst>
  <p:sldIdLst>
    <p:sldId xmlns:r="http://schemas.openxmlformats.org/officeDocument/2006/relationships" id="256" r:id="R1396105acade4cba"/>
    <p:sldId xmlns:r="http://schemas.openxmlformats.org/officeDocument/2006/relationships" id="257" r:id="R8d28fc294d62416d"/>
    <p:sldId xmlns:r="http://schemas.openxmlformats.org/officeDocument/2006/relationships" id="258" r:id="Rb0441f4c0f534caf"/>
    <p:sldId xmlns:r="http://schemas.openxmlformats.org/officeDocument/2006/relationships" id="259" r:id="Rbeeefcad41394f00"/>
    <p:sldId xmlns:r="http://schemas.openxmlformats.org/officeDocument/2006/relationships" id="260" r:id="R456d094030024c44"/>
    <p:sldId xmlns:r="http://schemas.openxmlformats.org/officeDocument/2006/relationships" id="261" r:id="R38dfafa51dca4e72"/>
    <p:sldId xmlns:r="http://schemas.openxmlformats.org/officeDocument/2006/relationships" id="262" r:id="R0f283f1a7e824d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70680467c41d1" /><Relationship Type="http://schemas.openxmlformats.org/officeDocument/2006/relationships/slide" Target="/ppt/slides/slide1.xml" Id="R1396105acade4cba" /><Relationship Type="http://schemas.openxmlformats.org/officeDocument/2006/relationships/slide" Target="/ppt/slides/slide2.xml" Id="R8d28fc294d62416d" /><Relationship Type="http://schemas.openxmlformats.org/officeDocument/2006/relationships/slide" Target="/ppt/slides/slide3.xml" Id="Rb0441f4c0f534caf" /><Relationship Type="http://schemas.openxmlformats.org/officeDocument/2006/relationships/slide" Target="/ppt/slides/slide4.xml" Id="Rbeeefcad41394f00" /><Relationship Type="http://schemas.openxmlformats.org/officeDocument/2006/relationships/slide" Target="/ppt/slides/slide5.xml" Id="R456d094030024c44" /><Relationship Type="http://schemas.openxmlformats.org/officeDocument/2006/relationships/slide" Target="/ppt/slides/slide6.xml" Id="R38dfafa51dca4e72" /><Relationship Type="http://schemas.openxmlformats.org/officeDocument/2006/relationships/slide" Target="/ppt/slides/slide7.xml" Id="R0f283f1a7e824d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7815d4ccd46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363ec81ff4ab4" /><Relationship Type="http://schemas.openxmlformats.org/officeDocument/2006/relationships/theme" Target="/ppt/slideMasters/theme/theme1.xml" Id="R941e257eb8f64b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363ec81ff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b3b3d39d34b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99f9dee6a4b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366f11cdc4c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746a001a247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efc41cee041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c00e4fd30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db90defaa41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PROCO PROFESSIONAL CONSULTANTS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PROCO PROFESSIONAL CONSULTANTS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−197 192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13 029 005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14 699 874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 JENS PETTER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DYRØY MARIE RØKENES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 CARINE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RØKENES-ØYAN TINA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H0501, Consul Sigval Bergesens vei 212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55 08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963 007 574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PROCO PROFESSIONAL CONSULTANTS AS</a:t>
            </a:r>
          </a:p>
        </p:txBody>
      </p:sp>
    </p:spTree>
  </p:cSld>
  <p:clrMapOvr>
    <a:masterClrMapping xmlns:a="http://schemas.openxmlformats.org/drawingml/2006/main"/>
  </p:clrMapOvr>
</p:sld>
</file>