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3cb42f35f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34aefb97b487a"/>
  </p:sldMasterIdLst>
  <p:sldIdLst>
    <p:sldId xmlns:r="http://schemas.openxmlformats.org/officeDocument/2006/relationships" id="256" r:id="Rcd48097dcec34b26"/>
    <p:sldId xmlns:r="http://schemas.openxmlformats.org/officeDocument/2006/relationships" id="257" r:id="Rfb6459299d724162"/>
    <p:sldId xmlns:r="http://schemas.openxmlformats.org/officeDocument/2006/relationships" id="258" r:id="R49160b91a38741a3"/>
    <p:sldId xmlns:r="http://schemas.openxmlformats.org/officeDocument/2006/relationships" id="259" r:id="R96071ba439c84d1f"/>
    <p:sldId xmlns:r="http://schemas.openxmlformats.org/officeDocument/2006/relationships" id="260" r:id="R0bfc352476c34b88"/>
    <p:sldId xmlns:r="http://schemas.openxmlformats.org/officeDocument/2006/relationships" id="261" r:id="Ref4ec0bd34374658"/>
    <p:sldId xmlns:r="http://schemas.openxmlformats.org/officeDocument/2006/relationships" id="262" r:id="R565c9eac003843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34aefb97b487a" /><Relationship Type="http://schemas.openxmlformats.org/officeDocument/2006/relationships/slide" Target="/ppt/slides/slide1.xml" Id="Rcd48097dcec34b26" /><Relationship Type="http://schemas.openxmlformats.org/officeDocument/2006/relationships/slide" Target="/ppt/slides/slide2.xml" Id="Rfb6459299d724162" /><Relationship Type="http://schemas.openxmlformats.org/officeDocument/2006/relationships/slide" Target="/ppt/slides/slide3.xml" Id="R49160b91a38741a3" /><Relationship Type="http://schemas.openxmlformats.org/officeDocument/2006/relationships/slide" Target="/ppt/slides/slide4.xml" Id="R96071ba439c84d1f" /><Relationship Type="http://schemas.openxmlformats.org/officeDocument/2006/relationships/slide" Target="/ppt/slides/slide5.xml" Id="R0bfc352476c34b88" /><Relationship Type="http://schemas.openxmlformats.org/officeDocument/2006/relationships/slide" Target="/ppt/slides/slide6.xml" Id="Ref4ec0bd34374658" /><Relationship Type="http://schemas.openxmlformats.org/officeDocument/2006/relationships/slide" Target="/ppt/slides/slide7.xml" Id="R565c9eac003843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a2878c125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6ff28355a41be" /><Relationship Type="http://schemas.openxmlformats.org/officeDocument/2006/relationships/theme" Target="/ppt/slideMasters/theme/theme1.xml" Id="R3b3619adb0dc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36ff28355a41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2ff0ae52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5ab4a912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f61956e4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f5baeb26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74b16d895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980ee70a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bf1bf2027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&amp; CO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47 393 647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8 662 670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9 326 681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23 782 477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AQUARION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DØVING JON ASLE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Fekjan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84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STIANSEN &amp; CO AS</a:t>
            </a:r>
          </a:p>
        </p:txBody>
      </p:sp>
    </p:spTree>
  </p:cSld>
  <p:clrMapOvr>
    <a:masterClrMapping xmlns:a="http://schemas.openxmlformats.org/drawingml/2006/main"/>
  </p:clrMapOvr>
</p:sld>
</file>