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3dac8737c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d378deab94dfb"/>
  </p:sldMasterIdLst>
  <p:sldIdLst>
    <p:sldId xmlns:r="http://schemas.openxmlformats.org/officeDocument/2006/relationships" id="256" r:id="R8086cea84c8d4550"/>
    <p:sldId xmlns:r="http://schemas.openxmlformats.org/officeDocument/2006/relationships" id="257" r:id="Rbe702b89138b4bf0"/>
    <p:sldId xmlns:r="http://schemas.openxmlformats.org/officeDocument/2006/relationships" id="258" r:id="R1c61450118f748dc"/>
    <p:sldId xmlns:r="http://schemas.openxmlformats.org/officeDocument/2006/relationships" id="259" r:id="Refe83a745c3942d6"/>
    <p:sldId xmlns:r="http://schemas.openxmlformats.org/officeDocument/2006/relationships" id="260" r:id="Rf9936f296f134530"/>
    <p:sldId xmlns:r="http://schemas.openxmlformats.org/officeDocument/2006/relationships" id="261" r:id="Rd1b358a7913a4cf3"/>
    <p:sldId xmlns:r="http://schemas.openxmlformats.org/officeDocument/2006/relationships" id="262" r:id="R6aea8b81a0e1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d378deab94dfb" /><Relationship Type="http://schemas.openxmlformats.org/officeDocument/2006/relationships/slide" Target="/ppt/slides/slide1.xml" Id="R8086cea84c8d4550" /><Relationship Type="http://schemas.openxmlformats.org/officeDocument/2006/relationships/slide" Target="/ppt/slides/slide2.xml" Id="Rbe702b89138b4bf0" /><Relationship Type="http://schemas.openxmlformats.org/officeDocument/2006/relationships/slide" Target="/ppt/slides/slide3.xml" Id="R1c61450118f748dc" /><Relationship Type="http://schemas.openxmlformats.org/officeDocument/2006/relationships/slide" Target="/ppt/slides/slide4.xml" Id="Refe83a745c3942d6" /><Relationship Type="http://schemas.openxmlformats.org/officeDocument/2006/relationships/slide" Target="/ppt/slides/slide5.xml" Id="Rf9936f296f134530" /><Relationship Type="http://schemas.openxmlformats.org/officeDocument/2006/relationships/slide" Target="/ppt/slides/slide6.xml" Id="Rd1b358a7913a4cf3" /><Relationship Type="http://schemas.openxmlformats.org/officeDocument/2006/relationships/slide" Target="/ppt/slides/slide7.xml" Id="R6aea8b81a0e1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1fe12c548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a6c192ee458b" /><Relationship Type="http://schemas.openxmlformats.org/officeDocument/2006/relationships/theme" Target="/ppt/slideMasters/theme/theme1.xml" Id="Ra6bac4b53e74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fa6c192ee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b86fd42d9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1f97d99d6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f22d7853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9348fa64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3c7d7b6e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299ccc72b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7a1659af0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