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a7fd193b2c40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14e89b47b64aa5"/>
  </p:sldMasterIdLst>
  <p:sldIdLst>
    <p:sldId xmlns:r="http://schemas.openxmlformats.org/officeDocument/2006/relationships" id="256" r:id="R57fe6bcba5bc4dec"/>
    <p:sldId xmlns:r="http://schemas.openxmlformats.org/officeDocument/2006/relationships" id="257" r:id="R5675c8d745bb4e8f"/>
    <p:sldId xmlns:r="http://schemas.openxmlformats.org/officeDocument/2006/relationships" id="258" r:id="Rb34d57b445b247c8"/>
    <p:sldId xmlns:r="http://schemas.openxmlformats.org/officeDocument/2006/relationships" id="259" r:id="R0a00b809c0c14dd3"/>
    <p:sldId xmlns:r="http://schemas.openxmlformats.org/officeDocument/2006/relationships" id="260" r:id="Re3829927fe3e437a"/>
    <p:sldId xmlns:r="http://schemas.openxmlformats.org/officeDocument/2006/relationships" id="261" r:id="R6a18bcfb44de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4e89b47b64aa5" /><Relationship Type="http://schemas.openxmlformats.org/officeDocument/2006/relationships/slide" Target="/ppt/slides/slide1.xml" Id="R57fe6bcba5bc4dec" /><Relationship Type="http://schemas.openxmlformats.org/officeDocument/2006/relationships/slide" Target="/ppt/slides/slide2.xml" Id="R5675c8d745bb4e8f" /><Relationship Type="http://schemas.openxmlformats.org/officeDocument/2006/relationships/slide" Target="/ppt/slides/slide3.xml" Id="Rb34d57b445b247c8" /><Relationship Type="http://schemas.openxmlformats.org/officeDocument/2006/relationships/slide" Target="/ppt/slides/slide4.xml" Id="R0a00b809c0c14dd3" /><Relationship Type="http://schemas.openxmlformats.org/officeDocument/2006/relationships/slide" Target="/ppt/slides/slide5.xml" Id="Re3829927fe3e437a" /><Relationship Type="http://schemas.openxmlformats.org/officeDocument/2006/relationships/slide" Target="/ppt/slides/slide6.xml" Id="R6a18bcfb44de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714c7c21a43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50315e5a4ff8" /><Relationship Type="http://schemas.openxmlformats.org/officeDocument/2006/relationships/theme" Target="/ppt/slideMasters/theme/theme1.xml" Id="Rfd7515a87e6346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650315e5a4f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696483ea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d133cca78b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fd54ed4554b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dfe5935d245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8bcec0a55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0bc4b85cd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