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e4226fd1c4e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2baac30754f9b"/>
  </p:sldMasterIdLst>
  <p:sldIdLst>
    <p:sldId xmlns:r="http://schemas.openxmlformats.org/officeDocument/2006/relationships" id="256" r:id="Ra2297b074a0f4731"/>
    <p:sldId xmlns:r="http://schemas.openxmlformats.org/officeDocument/2006/relationships" id="257" r:id="Rcf0ebae9bab34cfa"/>
    <p:sldId xmlns:r="http://schemas.openxmlformats.org/officeDocument/2006/relationships" id="258" r:id="R759c74c972de439e"/>
    <p:sldId xmlns:r="http://schemas.openxmlformats.org/officeDocument/2006/relationships" id="259" r:id="R09f946788a4a4cce"/>
    <p:sldId xmlns:r="http://schemas.openxmlformats.org/officeDocument/2006/relationships" id="260" r:id="R086543a282e6453d"/>
    <p:sldId xmlns:r="http://schemas.openxmlformats.org/officeDocument/2006/relationships" id="261" r:id="R0bf9db0051a74a96"/>
    <p:sldId xmlns:r="http://schemas.openxmlformats.org/officeDocument/2006/relationships" id="262" r:id="R1d3b8f0fe8a44b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2baac30754f9b" /><Relationship Type="http://schemas.openxmlformats.org/officeDocument/2006/relationships/slide" Target="/ppt/slides/slide1.xml" Id="Ra2297b074a0f4731" /><Relationship Type="http://schemas.openxmlformats.org/officeDocument/2006/relationships/slide" Target="/ppt/slides/slide2.xml" Id="Rcf0ebae9bab34cfa" /><Relationship Type="http://schemas.openxmlformats.org/officeDocument/2006/relationships/slide" Target="/ppt/slides/slide3.xml" Id="R759c74c972de439e" /><Relationship Type="http://schemas.openxmlformats.org/officeDocument/2006/relationships/slide" Target="/ppt/slides/slide4.xml" Id="R09f946788a4a4cce" /><Relationship Type="http://schemas.openxmlformats.org/officeDocument/2006/relationships/slide" Target="/ppt/slides/slide5.xml" Id="R086543a282e6453d" /><Relationship Type="http://schemas.openxmlformats.org/officeDocument/2006/relationships/slide" Target="/ppt/slides/slide6.xml" Id="R0bf9db0051a74a96" /><Relationship Type="http://schemas.openxmlformats.org/officeDocument/2006/relationships/slide" Target="/ppt/slides/slide7.xml" Id="R1d3b8f0fe8a44b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16478414aa4a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43e9bfd3f4d4d" /><Relationship Type="http://schemas.openxmlformats.org/officeDocument/2006/relationships/theme" Target="/ppt/slideMasters/theme/theme1.xml" Id="Re35828770fff4f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c43e9bfd3f4d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35e51ccd04d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9f5ddb4248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5dec126aa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20be284ba44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fee83c813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affc92574a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46967b7d5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