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5cab9d0a0a4e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9f5bf5136248c4"/>
  </p:sldMasterIdLst>
  <p:sldIdLst>
    <p:sldId xmlns:r="http://schemas.openxmlformats.org/officeDocument/2006/relationships" id="256" r:id="R242adad43f064ca2"/>
    <p:sldId xmlns:r="http://schemas.openxmlformats.org/officeDocument/2006/relationships" id="257" r:id="R82df4b9b2de14643"/>
    <p:sldId xmlns:r="http://schemas.openxmlformats.org/officeDocument/2006/relationships" id="258" r:id="R9108f7e2a7ae4288"/>
    <p:sldId xmlns:r="http://schemas.openxmlformats.org/officeDocument/2006/relationships" id="259" r:id="Ra6b5d1a5dc5d478a"/>
    <p:sldId xmlns:r="http://schemas.openxmlformats.org/officeDocument/2006/relationships" id="260" r:id="R4ecbc4fa3cf44e1d"/>
    <p:sldId xmlns:r="http://schemas.openxmlformats.org/officeDocument/2006/relationships" id="261" r:id="Rb8e1e0fe543545a4"/>
    <p:sldId xmlns:r="http://schemas.openxmlformats.org/officeDocument/2006/relationships" id="262" r:id="R32503b24d36245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f5bf5136248c4" /><Relationship Type="http://schemas.openxmlformats.org/officeDocument/2006/relationships/slide" Target="/ppt/slides/slide1.xml" Id="R242adad43f064ca2" /><Relationship Type="http://schemas.openxmlformats.org/officeDocument/2006/relationships/slide" Target="/ppt/slides/slide2.xml" Id="R82df4b9b2de14643" /><Relationship Type="http://schemas.openxmlformats.org/officeDocument/2006/relationships/slide" Target="/ppt/slides/slide3.xml" Id="R9108f7e2a7ae4288" /><Relationship Type="http://schemas.openxmlformats.org/officeDocument/2006/relationships/slide" Target="/ppt/slides/slide4.xml" Id="Ra6b5d1a5dc5d478a" /><Relationship Type="http://schemas.openxmlformats.org/officeDocument/2006/relationships/slide" Target="/ppt/slides/slide5.xml" Id="R4ecbc4fa3cf44e1d" /><Relationship Type="http://schemas.openxmlformats.org/officeDocument/2006/relationships/slide" Target="/ppt/slides/slide6.xml" Id="Rb8e1e0fe543545a4" /><Relationship Type="http://schemas.openxmlformats.org/officeDocument/2006/relationships/slide" Target="/ppt/slides/slide7.xml" Id="R32503b24d36245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fcf18ca954a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7ead3c1f74caf" /><Relationship Type="http://schemas.openxmlformats.org/officeDocument/2006/relationships/theme" Target="/ppt/slideMasters/theme/theme1.xml" Id="R4c123ecdb45d43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b7ead3c1f7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d7d0b213146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24cdc4860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1c753d40044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5b02c251d44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cbc02a3af4d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9fc83ddac4e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0853dd7254f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ROLAND BO EBER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232, H0401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22722350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962 939 309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