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c9f361fcee43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8750fb18174332"/>
  </p:sldMasterIdLst>
  <p:sldIdLst>
    <p:sldId xmlns:r="http://schemas.openxmlformats.org/officeDocument/2006/relationships" id="256" r:id="R35dfb060ad254f72"/>
    <p:sldId xmlns:r="http://schemas.openxmlformats.org/officeDocument/2006/relationships" id="257" r:id="R02e30da9bd7a4c14"/>
    <p:sldId xmlns:r="http://schemas.openxmlformats.org/officeDocument/2006/relationships" id="258" r:id="R70b87d60937f4b5f"/>
    <p:sldId xmlns:r="http://schemas.openxmlformats.org/officeDocument/2006/relationships" id="259" r:id="Re961191470e54be0"/>
    <p:sldId xmlns:r="http://schemas.openxmlformats.org/officeDocument/2006/relationships" id="260" r:id="Rb0f476f51e6d4ddd"/>
    <p:sldId xmlns:r="http://schemas.openxmlformats.org/officeDocument/2006/relationships" id="261" r:id="R1d265c61469f48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8750fb18174332" /><Relationship Type="http://schemas.openxmlformats.org/officeDocument/2006/relationships/slide" Target="/ppt/slides/slide1.xml" Id="R35dfb060ad254f72" /><Relationship Type="http://schemas.openxmlformats.org/officeDocument/2006/relationships/slide" Target="/ppt/slides/slide2.xml" Id="R02e30da9bd7a4c14" /><Relationship Type="http://schemas.openxmlformats.org/officeDocument/2006/relationships/slide" Target="/ppt/slides/slide3.xml" Id="R70b87d60937f4b5f" /><Relationship Type="http://schemas.openxmlformats.org/officeDocument/2006/relationships/slide" Target="/ppt/slides/slide4.xml" Id="Re961191470e54be0" /><Relationship Type="http://schemas.openxmlformats.org/officeDocument/2006/relationships/slide" Target="/ppt/slides/slide5.xml" Id="Rb0f476f51e6d4ddd" /><Relationship Type="http://schemas.openxmlformats.org/officeDocument/2006/relationships/slide" Target="/ppt/slides/slide6.xml" Id="R1d265c61469f48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79e7c044f44b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15e8b1325461b" /><Relationship Type="http://schemas.openxmlformats.org/officeDocument/2006/relationships/theme" Target="/ppt/slideMasters/theme/theme1.xml" Id="R03fca47c48204e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615e8b132546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64b444d324e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28c3f8b2549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8e472af7d43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9e2ef008b46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73d284d3247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b1871613446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232, H0401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22722350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962 939 309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ROAS AS</a:t>
            </a:r>
          </a:p>
        </p:txBody>
      </p:sp>
    </p:spTree>
  </p:cSld>
  <p:clrMapOvr>
    <a:masterClrMapping xmlns:a="http://schemas.openxmlformats.org/drawingml/2006/main"/>
  </p:clrMapOvr>
</p:sld>
</file>