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4727828bd441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6473bf16104a7b"/>
  </p:sldMasterIdLst>
  <p:sldIdLst>
    <p:sldId xmlns:r="http://schemas.openxmlformats.org/officeDocument/2006/relationships" id="256" r:id="R2e37562805c64881"/>
    <p:sldId xmlns:r="http://schemas.openxmlformats.org/officeDocument/2006/relationships" id="257" r:id="R2a77c6e9ff124a31"/>
    <p:sldId xmlns:r="http://schemas.openxmlformats.org/officeDocument/2006/relationships" id="258" r:id="R5548ceda7ff44c0f"/>
    <p:sldId xmlns:r="http://schemas.openxmlformats.org/officeDocument/2006/relationships" id="259" r:id="R4d49dceb7cbf4790"/>
    <p:sldId xmlns:r="http://schemas.openxmlformats.org/officeDocument/2006/relationships" id="260" r:id="R2aaca204b330454f"/>
    <p:sldId xmlns:r="http://schemas.openxmlformats.org/officeDocument/2006/relationships" id="261" r:id="R0ba24b161aea47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473bf16104a7b" /><Relationship Type="http://schemas.openxmlformats.org/officeDocument/2006/relationships/slide" Target="/ppt/slides/slide1.xml" Id="R2e37562805c64881" /><Relationship Type="http://schemas.openxmlformats.org/officeDocument/2006/relationships/slide" Target="/ppt/slides/slide2.xml" Id="R2a77c6e9ff124a31" /><Relationship Type="http://schemas.openxmlformats.org/officeDocument/2006/relationships/slide" Target="/ppt/slides/slide3.xml" Id="R5548ceda7ff44c0f" /><Relationship Type="http://schemas.openxmlformats.org/officeDocument/2006/relationships/slide" Target="/ppt/slides/slide4.xml" Id="R4d49dceb7cbf4790" /><Relationship Type="http://schemas.openxmlformats.org/officeDocument/2006/relationships/slide" Target="/ppt/slides/slide5.xml" Id="R2aaca204b330454f" /><Relationship Type="http://schemas.openxmlformats.org/officeDocument/2006/relationships/slide" Target="/ppt/slides/slide6.xml" Id="R0ba24b161aea47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5c13d56c9345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42dfe2b9a478c" /><Relationship Type="http://schemas.openxmlformats.org/officeDocument/2006/relationships/theme" Target="/ppt/slideMasters/theme/theme1.xml" Id="R0d56fc26c84948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a42dfe2b9a47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ebceb475049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a6bcc3f4c4f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249da0dd44f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18d96d7aa48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2ad043d7e46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e268519f94d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 REVISJON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 REVISJON ble etablert [år] og holder til i 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2 418 350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2 133 676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2 132 914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 Øye, Randi Øye, Teiterudbakken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2843 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randi.oye@oyerevisjon.dk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www.oyerevisjon.no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962 583 024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