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9e0fda8a0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f2384891747f1"/>
  </p:sldMasterIdLst>
  <p:sldIdLst>
    <p:sldId xmlns:r="http://schemas.openxmlformats.org/officeDocument/2006/relationships" id="256" r:id="R2e23d04a3e5f4eb4"/>
    <p:sldId xmlns:r="http://schemas.openxmlformats.org/officeDocument/2006/relationships" id="257" r:id="Ra006c82ef5da49c0"/>
    <p:sldId xmlns:r="http://schemas.openxmlformats.org/officeDocument/2006/relationships" id="258" r:id="R0f44b89557224e02"/>
    <p:sldId xmlns:r="http://schemas.openxmlformats.org/officeDocument/2006/relationships" id="259" r:id="R41640eed17674610"/>
    <p:sldId xmlns:r="http://schemas.openxmlformats.org/officeDocument/2006/relationships" id="260" r:id="R054d0e280bee4a24"/>
    <p:sldId xmlns:r="http://schemas.openxmlformats.org/officeDocument/2006/relationships" id="261" r:id="R0f3263059bf5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f2384891747f1" /><Relationship Type="http://schemas.openxmlformats.org/officeDocument/2006/relationships/slide" Target="/ppt/slides/slide1.xml" Id="R2e23d04a3e5f4eb4" /><Relationship Type="http://schemas.openxmlformats.org/officeDocument/2006/relationships/slide" Target="/ppt/slides/slide2.xml" Id="Ra006c82ef5da49c0" /><Relationship Type="http://schemas.openxmlformats.org/officeDocument/2006/relationships/slide" Target="/ppt/slides/slide3.xml" Id="R0f44b89557224e02" /><Relationship Type="http://schemas.openxmlformats.org/officeDocument/2006/relationships/slide" Target="/ppt/slides/slide4.xml" Id="R41640eed17674610" /><Relationship Type="http://schemas.openxmlformats.org/officeDocument/2006/relationships/slide" Target="/ppt/slides/slide5.xml" Id="R054d0e280bee4a24" /><Relationship Type="http://schemas.openxmlformats.org/officeDocument/2006/relationships/slide" Target="/ppt/slides/slide6.xml" Id="R0f3263059bf5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a676911b3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f866ccab43b7" /><Relationship Type="http://schemas.openxmlformats.org/officeDocument/2006/relationships/theme" Target="/ppt/slideMasters/theme/theme1.xml" Id="R18c9fb415d06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ff866ccab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7f2f7c932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4468bca42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3ef88dc4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cdfa4b6d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f477c85e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fe06fbb4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