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42f1b7fc9d49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2de3944e0b4411"/>
  </p:sldMasterIdLst>
  <p:sldIdLst>
    <p:sldId xmlns:r="http://schemas.openxmlformats.org/officeDocument/2006/relationships" id="256" r:id="R9915c855bfcc47c3"/>
    <p:sldId xmlns:r="http://schemas.openxmlformats.org/officeDocument/2006/relationships" id="257" r:id="R27e9480596404658"/>
    <p:sldId xmlns:r="http://schemas.openxmlformats.org/officeDocument/2006/relationships" id="258" r:id="Rdf97f07ee5864360"/>
    <p:sldId xmlns:r="http://schemas.openxmlformats.org/officeDocument/2006/relationships" id="259" r:id="Rf72ca8302bed41c6"/>
    <p:sldId xmlns:r="http://schemas.openxmlformats.org/officeDocument/2006/relationships" id="260" r:id="Rfb99bee44cc54f3d"/>
    <p:sldId xmlns:r="http://schemas.openxmlformats.org/officeDocument/2006/relationships" id="261" r:id="Rbf9a8b6502364a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2de3944e0b4411" /><Relationship Type="http://schemas.openxmlformats.org/officeDocument/2006/relationships/slide" Target="/ppt/slides/slide1.xml" Id="R9915c855bfcc47c3" /><Relationship Type="http://schemas.openxmlformats.org/officeDocument/2006/relationships/slide" Target="/ppt/slides/slide2.xml" Id="R27e9480596404658" /><Relationship Type="http://schemas.openxmlformats.org/officeDocument/2006/relationships/slide" Target="/ppt/slides/slide3.xml" Id="Rdf97f07ee5864360" /><Relationship Type="http://schemas.openxmlformats.org/officeDocument/2006/relationships/slide" Target="/ppt/slides/slide4.xml" Id="Rf72ca8302bed41c6" /><Relationship Type="http://schemas.openxmlformats.org/officeDocument/2006/relationships/slide" Target="/ppt/slides/slide5.xml" Id="Rfb99bee44cc54f3d" /><Relationship Type="http://schemas.openxmlformats.org/officeDocument/2006/relationships/slide" Target="/ppt/slides/slide6.xml" Id="Rbf9a8b6502364a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f42320c6d4d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0b27abdf840fe" /><Relationship Type="http://schemas.openxmlformats.org/officeDocument/2006/relationships/theme" Target="/ppt/slideMasters/theme/theme1.xml" Id="R3175a369643a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b0b27abdf840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7ab7fb554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f68ae03f6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5c7eb4150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9b7709cba4b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68c1756ba41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820809bc94e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HANNE CATHRINE STRØMBERG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CATHRINE STRØMBERG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hcs@christiania-revision.no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962 461 689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HANNE CATHRINE STRØMBERG</a:t>
            </a:r>
          </a:p>
        </p:txBody>
      </p:sp>
    </p:spTree>
  </p:cSld>
  <p:clrMapOvr>
    <a:masterClrMapping xmlns:a="http://schemas.openxmlformats.org/drawingml/2006/main"/>
  </p:clrMapOvr>
</p:sld>
</file>