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2127c625c5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d1420fa1749e8"/>
  </p:sldMasterIdLst>
  <p:sldIdLst>
    <p:sldId xmlns:r="http://schemas.openxmlformats.org/officeDocument/2006/relationships" id="256" r:id="R6c16912a1ff44b28"/>
    <p:sldId xmlns:r="http://schemas.openxmlformats.org/officeDocument/2006/relationships" id="257" r:id="R79a226c305dc4f02"/>
    <p:sldId xmlns:r="http://schemas.openxmlformats.org/officeDocument/2006/relationships" id="258" r:id="R77825fe951594166"/>
    <p:sldId xmlns:r="http://schemas.openxmlformats.org/officeDocument/2006/relationships" id="259" r:id="Rf964adcd25e44186"/>
    <p:sldId xmlns:r="http://schemas.openxmlformats.org/officeDocument/2006/relationships" id="260" r:id="R449a7771a551440b"/>
    <p:sldId xmlns:r="http://schemas.openxmlformats.org/officeDocument/2006/relationships" id="261" r:id="Rc09f432d1a47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d1420fa1749e8" /><Relationship Type="http://schemas.openxmlformats.org/officeDocument/2006/relationships/slide" Target="/ppt/slides/slide1.xml" Id="R6c16912a1ff44b28" /><Relationship Type="http://schemas.openxmlformats.org/officeDocument/2006/relationships/slide" Target="/ppt/slides/slide2.xml" Id="R79a226c305dc4f02" /><Relationship Type="http://schemas.openxmlformats.org/officeDocument/2006/relationships/slide" Target="/ppt/slides/slide3.xml" Id="R77825fe951594166" /><Relationship Type="http://schemas.openxmlformats.org/officeDocument/2006/relationships/slide" Target="/ppt/slides/slide4.xml" Id="Rf964adcd25e44186" /><Relationship Type="http://schemas.openxmlformats.org/officeDocument/2006/relationships/slide" Target="/ppt/slides/slide5.xml" Id="R449a7771a551440b" /><Relationship Type="http://schemas.openxmlformats.org/officeDocument/2006/relationships/slide" Target="/ppt/slides/slide6.xml" Id="Rc09f432d1a47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3546818af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b45450f7f4b74" /><Relationship Type="http://schemas.openxmlformats.org/officeDocument/2006/relationships/theme" Target="/ppt/slideMasters/theme/theme1.xml" Id="R809656e27df64a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db45450f7f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15fd9818743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eb37c6a5d46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fbfef9ae4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358990889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6b8006644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c4254f03a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 KORS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 KORS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316 160 384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2 551 852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103 018 315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1 215 379 982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27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post@blakors.no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962 323 855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