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98bf76ecc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c8f4be3974ba4"/>
  </p:sldMasterIdLst>
  <p:sldIdLst>
    <p:sldId xmlns:r="http://schemas.openxmlformats.org/officeDocument/2006/relationships" id="256" r:id="R7c20aedea80849da"/>
    <p:sldId xmlns:r="http://schemas.openxmlformats.org/officeDocument/2006/relationships" id="257" r:id="R9bd31ae956bc4c10"/>
    <p:sldId xmlns:r="http://schemas.openxmlformats.org/officeDocument/2006/relationships" id="258" r:id="R015d90b92ec1461d"/>
    <p:sldId xmlns:r="http://schemas.openxmlformats.org/officeDocument/2006/relationships" id="259" r:id="R7f54e4bbd58f485f"/>
    <p:sldId xmlns:r="http://schemas.openxmlformats.org/officeDocument/2006/relationships" id="260" r:id="R82e7eaddcf0c427e"/>
    <p:sldId xmlns:r="http://schemas.openxmlformats.org/officeDocument/2006/relationships" id="261" r:id="Rf6ceaefcf1404ba4"/>
    <p:sldId xmlns:r="http://schemas.openxmlformats.org/officeDocument/2006/relationships" id="262" r:id="R4956daf02f3940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c8f4be3974ba4" /><Relationship Type="http://schemas.openxmlformats.org/officeDocument/2006/relationships/slide" Target="/ppt/slides/slide1.xml" Id="R7c20aedea80849da" /><Relationship Type="http://schemas.openxmlformats.org/officeDocument/2006/relationships/slide" Target="/ppt/slides/slide2.xml" Id="R9bd31ae956bc4c10" /><Relationship Type="http://schemas.openxmlformats.org/officeDocument/2006/relationships/slide" Target="/ppt/slides/slide3.xml" Id="R015d90b92ec1461d" /><Relationship Type="http://schemas.openxmlformats.org/officeDocument/2006/relationships/slide" Target="/ppt/slides/slide4.xml" Id="R7f54e4bbd58f485f" /><Relationship Type="http://schemas.openxmlformats.org/officeDocument/2006/relationships/slide" Target="/ppt/slides/slide5.xml" Id="R82e7eaddcf0c427e" /><Relationship Type="http://schemas.openxmlformats.org/officeDocument/2006/relationships/slide" Target="/ppt/slides/slide6.xml" Id="Rf6ceaefcf1404ba4" /><Relationship Type="http://schemas.openxmlformats.org/officeDocument/2006/relationships/slide" Target="/ppt/slides/slide7.xml" Id="R4956daf02f3940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8bcc97fe7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d417e2464d69" /><Relationship Type="http://schemas.openxmlformats.org/officeDocument/2006/relationships/theme" Target="/ppt/slideMasters/theme/theme1.xml" Id="R9c9184ae08c7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fd417e246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ea1e7d914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f7a87649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e762b488f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f172d6e3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f4cd66241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cee2947b04a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8f8f690d4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PARTNERS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PARTNERS HOLDING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8 265 670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8 370 761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RUNE LESCHBRANDT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LILL LØSETH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Påskhusvegen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00 82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partnersholding@gmail.com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962 208 134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PARTNERS HOLDING AS</a:t>
            </a:r>
          </a:p>
        </p:txBody>
      </p:sp>
    </p:spTree>
  </p:cSld>
  <p:clrMapOvr>
    <a:masterClrMapping xmlns:a="http://schemas.openxmlformats.org/drawingml/2006/main"/>
  </p:clrMapOvr>
</p:sld>
</file>