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abddaaba8c84a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bc58bb2e1d44ab"/>
  </p:sldMasterIdLst>
  <p:sldIdLst>
    <p:sldId xmlns:r="http://schemas.openxmlformats.org/officeDocument/2006/relationships" id="256" r:id="Rcb42a9b2094743c4"/>
    <p:sldId xmlns:r="http://schemas.openxmlformats.org/officeDocument/2006/relationships" id="257" r:id="R15036543912341f1"/>
    <p:sldId xmlns:r="http://schemas.openxmlformats.org/officeDocument/2006/relationships" id="258" r:id="Rb2f41c3505f44e1c"/>
    <p:sldId xmlns:r="http://schemas.openxmlformats.org/officeDocument/2006/relationships" id="259" r:id="Reb5ee79fb8fe4060"/>
    <p:sldId xmlns:r="http://schemas.openxmlformats.org/officeDocument/2006/relationships" id="260" r:id="R30f4b2f39b204be4"/>
    <p:sldId xmlns:r="http://schemas.openxmlformats.org/officeDocument/2006/relationships" id="261" r:id="R83901aab7e5144ae"/>
    <p:sldId xmlns:r="http://schemas.openxmlformats.org/officeDocument/2006/relationships" id="262" r:id="R644d36ea86194a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bc58bb2e1d44ab" /><Relationship Type="http://schemas.openxmlformats.org/officeDocument/2006/relationships/slide" Target="/ppt/slides/slide1.xml" Id="Rcb42a9b2094743c4" /><Relationship Type="http://schemas.openxmlformats.org/officeDocument/2006/relationships/slide" Target="/ppt/slides/slide2.xml" Id="R15036543912341f1" /><Relationship Type="http://schemas.openxmlformats.org/officeDocument/2006/relationships/slide" Target="/ppt/slides/slide3.xml" Id="Rb2f41c3505f44e1c" /><Relationship Type="http://schemas.openxmlformats.org/officeDocument/2006/relationships/slide" Target="/ppt/slides/slide4.xml" Id="Reb5ee79fb8fe4060" /><Relationship Type="http://schemas.openxmlformats.org/officeDocument/2006/relationships/slide" Target="/ppt/slides/slide5.xml" Id="R30f4b2f39b204be4" /><Relationship Type="http://schemas.openxmlformats.org/officeDocument/2006/relationships/slide" Target="/ppt/slides/slide6.xml" Id="R83901aab7e5144ae" /><Relationship Type="http://schemas.openxmlformats.org/officeDocument/2006/relationships/slide" Target="/ppt/slides/slide7.xml" Id="R644d36ea86194a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87726c888c41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9d9dbdb7724291" /><Relationship Type="http://schemas.openxmlformats.org/officeDocument/2006/relationships/theme" Target="/ppt/slideMasters/theme/theme1.xml" Id="R22796d40624644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89d9dbdb772429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c82456722b4d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51611aad0946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5e6f9848b425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40df6dd6847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d37f5af6dc4a0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5621493b2949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fbd7de1054a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OPAL NATTLAND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NATTLAND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OPAL NATTLAND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NATTLAND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NATTLAND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NATTLAND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−524 283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429 590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10 577 607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10 647 512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NATTLAND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JAN-ERIK KIRKØEN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NATTLAND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Jan-Erik Kirkøen, Bruksenhetsnummer H101, Ole Irgens' vei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31 43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nattland@rema.no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961 826 837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OPAL NATTLAND AS</a:t>
            </a:r>
          </a:p>
        </p:txBody>
      </p:sp>
    </p:spTree>
  </p:cSld>
  <p:clrMapOvr>
    <a:masterClrMapping xmlns:a="http://schemas.openxmlformats.org/drawingml/2006/main"/>
  </p:clrMapOvr>
</p:sld>
</file>