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81844343d548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471919bd849b2"/>
  </p:sldMasterIdLst>
  <p:sldIdLst>
    <p:sldId xmlns:r="http://schemas.openxmlformats.org/officeDocument/2006/relationships" id="256" r:id="R230d95b9776c4180"/>
    <p:sldId xmlns:r="http://schemas.openxmlformats.org/officeDocument/2006/relationships" id="257" r:id="Ra99932cadfe34f05"/>
    <p:sldId xmlns:r="http://schemas.openxmlformats.org/officeDocument/2006/relationships" id="258" r:id="R544eab47dfbf4b31"/>
    <p:sldId xmlns:r="http://schemas.openxmlformats.org/officeDocument/2006/relationships" id="259" r:id="R6241500961b04e19"/>
    <p:sldId xmlns:r="http://schemas.openxmlformats.org/officeDocument/2006/relationships" id="260" r:id="R466efdfa9eff4a90"/>
    <p:sldId xmlns:r="http://schemas.openxmlformats.org/officeDocument/2006/relationships" id="261" r:id="R6ca1b168bcd74b9c"/>
    <p:sldId xmlns:r="http://schemas.openxmlformats.org/officeDocument/2006/relationships" id="262" r:id="R2b1cda014dab46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471919bd849b2" /><Relationship Type="http://schemas.openxmlformats.org/officeDocument/2006/relationships/slide" Target="/ppt/slides/slide1.xml" Id="R230d95b9776c4180" /><Relationship Type="http://schemas.openxmlformats.org/officeDocument/2006/relationships/slide" Target="/ppt/slides/slide2.xml" Id="Ra99932cadfe34f05" /><Relationship Type="http://schemas.openxmlformats.org/officeDocument/2006/relationships/slide" Target="/ppt/slides/slide3.xml" Id="R544eab47dfbf4b31" /><Relationship Type="http://schemas.openxmlformats.org/officeDocument/2006/relationships/slide" Target="/ppt/slides/slide4.xml" Id="R6241500961b04e19" /><Relationship Type="http://schemas.openxmlformats.org/officeDocument/2006/relationships/slide" Target="/ppt/slides/slide5.xml" Id="R466efdfa9eff4a90" /><Relationship Type="http://schemas.openxmlformats.org/officeDocument/2006/relationships/slide" Target="/ppt/slides/slide6.xml" Id="R6ca1b168bcd74b9c" /><Relationship Type="http://schemas.openxmlformats.org/officeDocument/2006/relationships/slide" Target="/ppt/slides/slide7.xml" Id="R2b1cda014dab46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0744c98c3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fe1da31704943" /><Relationship Type="http://schemas.openxmlformats.org/officeDocument/2006/relationships/theme" Target="/ppt/slideMasters/theme/theme1.xml" Id="R3bc6537067b5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fe1da3170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18f1f7e5c48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b31d4e87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82bb87dd8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21ba79028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2b483527c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3ebaebc3b49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53bf419c1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MARKEDSBRYGGA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MARKEDSBRYGGA EIENDOM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1 115 521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3 436 790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EDVARDSEN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Hadselfjordveien 294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15 24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post@markedsbrygga.no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www.markedsbrygga.no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961 767 989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