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4013bce429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3f363e24e4be6"/>
  </p:sldMasterIdLst>
  <p:sldIdLst>
    <p:sldId xmlns:r="http://schemas.openxmlformats.org/officeDocument/2006/relationships" id="256" r:id="Re1ccab790b3c453c"/>
    <p:sldId xmlns:r="http://schemas.openxmlformats.org/officeDocument/2006/relationships" id="257" r:id="R63f10dde269e4e2a"/>
    <p:sldId xmlns:r="http://schemas.openxmlformats.org/officeDocument/2006/relationships" id="258" r:id="Re6919bfd9380428a"/>
    <p:sldId xmlns:r="http://schemas.openxmlformats.org/officeDocument/2006/relationships" id="259" r:id="R3881eb8d031244b7"/>
    <p:sldId xmlns:r="http://schemas.openxmlformats.org/officeDocument/2006/relationships" id="260" r:id="R39a7b521d7f64d20"/>
    <p:sldId xmlns:r="http://schemas.openxmlformats.org/officeDocument/2006/relationships" id="261" r:id="Re085283841b149ae"/>
    <p:sldId xmlns:r="http://schemas.openxmlformats.org/officeDocument/2006/relationships" id="262" r:id="R7b3fd49c545742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3f363e24e4be6" /><Relationship Type="http://schemas.openxmlformats.org/officeDocument/2006/relationships/slide" Target="/ppt/slides/slide1.xml" Id="Re1ccab790b3c453c" /><Relationship Type="http://schemas.openxmlformats.org/officeDocument/2006/relationships/slide" Target="/ppt/slides/slide2.xml" Id="R63f10dde269e4e2a" /><Relationship Type="http://schemas.openxmlformats.org/officeDocument/2006/relationships/slide" Target="/ppt/slides/slide3.xml" Id="Re6919bfd9380428a" /><Relationship Type="http://schemas.openxmlformats.org/officeDocument/2006/relationships/slide" Target="/ppt/slides/slide4.xml" Id="R3881eb8d031244b7" /><Relationship Type="http://schemas.openxmlformats.org/officeDocument/2006/relationships/slide" Target="/ppt/slides/slide5.xml" Id="R39a7b521d7f64d20" /><Relationship Type="http://schemas.openxmlformats.org/officeDocument/2006/relationships/slide" Target="/ppt/slides/slide6.xml" Id="Re085283841b149ae" /><Relationship Type="http://schemas.openxmlformats.org/officeDocument/2006/relationships/slide" Target="/ppt/slides/slide7.xml" Id="R7b3fd49c545742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e8a2c55064f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034a493b04f3a" /><Relationship Type="http://schemas.openxmlformats.org/officeDocument/2006/relationships/theme" Target="/ppt/slideMasters/theme/theme1.xml" Id="R80f696315809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034a493b04f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bd30ad0b5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4f1e064d3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f59bbbfd2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1a94d9690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dfb17fc95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ee6ef2df94f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d132da3d04b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REGNSKAPSKONTOR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13 721 027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5 991 226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RÅDGIVNING &amp; UTLEIE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DREVLAND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ACCOUNTING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LUDVIGSEN GRETE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77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firmapost@trk.st.no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961 739 225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REGNSKAPSKONTOR AS</a:t>
            </a:r>
          </a:p>
        </p:txBody>
      </p:sp>
    </p:spTree>
  </p:cSld>
  <p:clrMapOvr>
    <a:masterClrMapping xmlns:a="http://schemas.openxmlformats.org/drawingml/2006/main"/>
  </p:clrMapOvr>
</p:sld>
</file>