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31181e682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6657c529084157"/>
  </p:sldMasterIdLst>
  <p:sldIdLst>
    <p:sldId xmlns:r="http://schemas.openxmlformats.org/officeDocument/2006/relationships" id="256" r:id="R68f935fd04e74dd4"/>
    <p:sldId xmlns:r="http://schemas.openxmlformats.org/officeDocument/2006/relationships" id="257" r:id="Ra8834273233c4154"/>
    <p:sldId xmlns:r="http://schemas.openxmlformats.org/officeDocument/2006/relationships" id="258" r:id="R3a126136b6d24df3"/>
    <p:sldId xmlns:r="http://schemas.openxmlformats.org/officeDocument/2006/relationships" id="259" r:id="R3bbc286b029a4d4a"/>
    <p:sldId xmlns:r="http://schemas.openxmlformats.org/officeDocument/2006/relationships" id="260" r:id="R3df90d40c79f436c"/>
    <p:sldId xmlns:r="http://schemas.openxmlformats.org/officeDocument/2006/relationships" id="261" r:id="R796f92006b4a40f6"/>
    <p:sldId xmlns:r="http://schemas.openxmlformats.org/officeDocument/2006/relationships" id="262" r:id="R2f98fc786787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657c529084157" /><Relationship Type="http://schemas.openxmlformats.org/officeDocument/2006/relationships/slide" Target="/ppt/slides/slide1.xml" Id="R68f935fd04e74dd4" /><Relationship Type="http://schemas.openxmlformats.org/officeDocument/2006/relationships/slide" Target="/ppt/slides/slide2.xml" Id="Ra8834273233c4154" /><Relationship Type="http://schemas.openxmlformats.org/officeDocument/2006/relationships/slide" Target="/ppt/slides/slide3.xml" Id="R3a126136b6d24df3" /><Relationship Type="http://schemas.openxmlformats.org/officeDocument/2006/relationships/slide" Target="/ppt/slides/slide4.xml" Id="R3bbc286b029a4d4a" /><Relationship Type="http://schemas.openxmlformats.org/officeDocument/2006/relationships/slide" Target="/ppt/slides/slide5.xml" Id="R3df90d40c79f436c" /><Relationship Type="http://schemas.openxmlformats.org/officeDocument/2006/relationships/slide" Target="/ppt/slides/slide6.xml" Id="R796f92006b4a40f6" /><Relationship Type="http://schemas.openxmlformats.org/officeDocument/2006/relationships/slide" Target="/ppt/slides/slide7.xml" Id="R2f98fc786787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c31d04dac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944b93b4a42e7" /><Relationship Type="http://schemas.openxmlformats.org/officeDocument/2006/relationships/theme" Target="/ppt/slideMasters/theme/theme1.xml" Id="Rc0e24f1c0a2a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944b93b4a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ecdb4431f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80e2149d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7b7bf6da9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4d76ecbd4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d573c2fba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a34e393e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86c28efb843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LØKKEN KJØTT OG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 KJØTT OG DAGLIGVARE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92 143 864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6 106 368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15 466 231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LØKKEN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LØKKEN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LØKKEN-FURULUND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LØKKEN-FURULUND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02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961 167 310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