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ad795bee048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73e0cbf6ee4981"/>
  </p:sldMasterIdLst>
  <p:sldIdLst>
    <p:sldId xmlns:r="http://schemas.openxmlformats.org/officeDocument/2006/relationships" id="256" r:id="Rfb06f3d6cd124900"/>
    <p:sldId xmlns:r="http://schemas.openxmlformats.org/officeDocument/2006/relationships" id="257" r:id="Rc8f42667250b40fa"/>
    <p:sldId xmlns:r="http://schemas.openxmlformats.org/officeDocument/2006/relationships" id="258" r:id="Rf91f47a91b7047e3"/>
    <p:sldId xmlns:r="http://schemas.openxmlformats.org/officeDocument/2006/relationships" id="259" r:id="R6be8a08cdf8c4bdb"/>
    <p:sldId xmlns:r="http://schemas.openxmlformats.org/officeDocument/2006/relationships" id="260" r:id="Reebcc71fd6884aed"/>
    <p:sldId xmlns:r="http://schemas.openxmlformats.org/officeDocument/2006/relationships" id="261" r:id="R8d2f883291c546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73e0cbf6ee4981" /><Relationship Type="http://schemas.openxmlformats.org/officeDocument/2006/relationships/slide" Target="/ppt/slides/slide1.xml" Id="Rfb06f3d6cd124900" /><Relationship Type="http://schemas.openxmlformats.org/officeDocument/2006/relationships/slide" Target="/ppt/slides/slide2.xml" Id="Rc8f42667250b40fa" /><Relationship Type="http://schemas.openxmlformats.org/officeDocument/2006/relationships/slide" Target="/ppt/slides/slide3.xml" Id="Rf91f47a91b7047e3" /><Relationship Type="http://schemas.openxmlformats.org/officeDocument/2006/relationships/slide" Target="/ppt/slides/slide4.xml" Id="R6be8a08cdf8c4bdb" /><Relationship Type="http://schemas.openxmlformats.org/officeDocument/2006/relationships/slide" Target="/ppt/slides/slide5.xml" Id="Reebcc71fd6884aed" /><Relationship Type="http://schemas.openxmlformats.org/officeDocument/2006/relationships/slide" Target="/ppt/slides/slide6.xml" Id="R8d2f883291c546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12fc67f6e42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4861bf2c47f5" /><Relationship Type="http://schemas.openxmlformats.org/officeDocument/2006/relationships/theme" Target="/ppt/slideMasters/theme/theme1.xml" Id="R9b43c95dcf9049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f4861bf2c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6870a629b41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217125867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c13e58545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614c263a4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d797ef2c40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8c56565e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LØKKEN KJØTT OG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16 02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961 167 310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LØKKEN KJØTT OG DAGLIGVARE AS</a:t>
            </a:r>
          </a:p>
        </p:txBody>
      </p:sp>
    </p:spTree>
  </p:cSld>
  <p:clrMapOvr>
    <a:masterClrMapping xmlns:a="http://schemas.openxmlformats.org/drawingml/2006/main"/>
  </p:clrMapOvr>
</p:sld>
</file>