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f8c443ea53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8bb79d4314ea0"/>
  </p:sldMasterIdLst>
  <p:sldIdLst>
    <p:sldId xmlns:r="http://schemas.openxmlformats.org/officeDocument/2006/relationships" id="256" r:id="R093c0b8c06464c8c"/>
    <p:sldId xmlns:r="http://schemas.openxmlformats.org/officeDocument/2006/relationships" id="257" r:id="R1177caf8ca5d4da2"/>
    <p:sldId xmlns:r="http://schemas.openxmlformats.org/officeDocument/2006/relationships" id="258" r:id="R4fd4ab6a6d0443f0"/>
    <p:sldId xmlns:r="http://schemas.openxmlformats.org/officeDocument/2006/relationships" id="259" r:id="Rb81cfd94e14a4d32"/>
    <p:sldId xmlns:r="http://schemas.openxmlformats.org/officeDocument/2006/relationships" id="260" r:id="R3471e41237a6488c"/>
    <p:sldId xmlns:r="http://schemas.openxmlformats.org/officeDocument/2006/relationships" id="261" r:id="R413a42b05a1f407c"/>
    <p:sldId xmlns:r="http://schemas.openxmlformats.org/officeDocument/2006/relationships" id="262" r:id="R97debed31f93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8bb79d4314ea0" /><Relationship Type="http://schemas.openxmlformats.org/officeDocument/2006/relationships/slide" Target="/ppt/slides/slide1.xml" Id="R093c0b8c06464c8c" /><Relationship Type="http://schemas.openxmlformats.org/officeDocument/2006/relationships/slide" Target="/ppt/slides/slide2.xml" Id="R1177caf8ca5d4da2" /><Relationship Type="http://schemas.openxmlformats.org/officeDocument/2006/relationships/slide" Target="/ppt/slides/slide3.xml" Id="R4fd4ab6a6d0443f0" /><Relationship Type="http://schemas.openxmlformats.org/officeDocument/2006/relationships/slide" Target="/ppt/slides/slide4.xml" Id="Rb81cfd94e14a4d32" /><Relationship Type="http://schemas.openxmlformats.org/officeDocument/2006/relationships/slide" Target="/ppt/slides/slide5.xml" Id="R3471e41237a6488c" /><Relationship Type="http://schemas.openxmlformats.org/officeDocument/2006/relationships/slide" Target="/ppt/slides/slide6.xml" Id="R413a42b05a1f407c" /><Relationship Type="http://schemas.openxmlformats.org/officeDocument/2006/relationships/slide" Target="/ppt/slides/slide7.xml" Id="R97debed31f93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5678c03fc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af387bda7497a" /><Relationship Type="http://schemas.openxmlformats.org/officeDocument/2006/relationships/theme" Target="/ppt/slideMasters/theme/theme1.xml" Id="R2942d36fef824d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af387bda7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57aa9442743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747353b3e4f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d4a9377aa45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81b45655548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d6dfabf8f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48f1e3ce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8952fd78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